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6"/>
  </p:notesMasterIdLst>
  <p:sldIdLst>
    <p:sldId id="256" r:id="rId5"/>
  </p:sldIdLst>
  <p:sldSz cx="9720263" cy="17640300"/>
  <p:notesSz cx="6797675" cy="9926638"/>
  <p:defaultTextStyle>
    <a:defPPr>
      <a:defRPr lang="en-US"/>
    </a:defPPr>
    <a:lvl1pPr marL="0" algn="l" defTabSz="1094475" rtl="0" eaLnBrk="1" latinLnBrk="0" hangingPunct="1">
      <a:defRPr sz="2155" kern="1200">
        <a:solidFill>
          <a:schemeClr val="tx1"/>
        </a:solidFill>
        <a:latin typeface="+mn-lt"/>
        <a:ea typeface="+mn-ea"/>
        <a:cs typeface="+mn-cs"/>
      </a:defRPr>
    </a:lvl1pPr>
    <a:lvl2pPr marL="547237" algn="l" defTabSz="1094475" rtl="0" eaLnBrk="1" latinLnBrk="0" hangingPunct="1">
      <a:defRPr sz="2155" kern="1200">
        <a:solidFill>
          <a:schemeClr val="tx1"/>
        </a:solidFill>
        <a:latin typeface="+mn-lt"/>
        <a:ea typeface="+mn-ea"/>
        <a:cs typeface="+mn-cs"/>
      </a:defRPr>
    </a:lvl2pPr>
    <a:lvl3pPr marL="1094475" algn="l" defTabSz="1094475" rtl="0" eaLnBrk="1" latinLnBrk="0" hangingPunct="1">
      <a:defRPr sz="2155" kern="1200">
        <a:solidFill>
          <a:schemeClr val="tx1"/>
        </a:solidFill>
        <a:latin typeface="+mn-lt"/>
        <a:ea typeface="+mn-ea"/>
        <a:cs typeface="+mn-cs"/>
      </a:defRPr>
    </a:lvl3pPr>
    <a:lvl4pPr marL="1641713" algn="l" defTabSz="1094475" rtl="0" eaLnBrk="1" latinLnBrk="0" hangingPunct="1">
      <a:defRPr sz="2155" kern="1200">
        <a:solidFill>
          <a:schemeClr val="tx1"/>
        </a:solidFill>
        <a:latin typeface="+mn-lt"/>
        <a:ea typeface="+mn-ea"/>
        <a:cs typeface="+mn-cs"/>
      </a:defRPr>
    </a:lvl4pPr>
    <a:lvl5pPr marL="2188951" algn="l" defTabSz="1094475" rtl="0" eaLnBrk="1" latinLnBrk="0" hangingPunct="1">
      <a:defRPr sz="2155" kern="1200">
        <a:solidFill>
          <a:schemeClr val="tx1"/>
        </a:solidFill>
        <a:latin typeface="+mn-lt"/>
        <a:ea typeface="+mn-ea"/>
        <a:cs typeface="+mn-cs"/>
      </a:defRPr>
    </a:lvl5pPr>
    <a:lvl6pPr marL="2736188" algn="l" defTabSz="1094475" rtl="0" eaLnBrk="1" latinLnBrk="0" hangingPunct="1">
      <a:defRPr sz="2155" kern="1200">
        <a:solidFill>
          <a:schemeClr val="tx1"/>
        </a:solidFill>
        <a:latin typeface="+mn-lt"/>
        <a:ea typeface="+mn-ea"/>
        <a:cs typeface="+mn-cs"/>
      </a:defRPr>
    </a:lvl6pPr>
    <a:lvl7pPr marL="3283426" algn="l" defTabSz="1094475" rtl="0" eaLnBrk="1" latinLnBrk="0" hangingPunct="1">
      <a:defRPr sz="2155" kern="1200">
        <a:solidFill>
          <a:schemeClr val="tx1"/>
        </a:solidFill>
        <a:latin typeface="+mn-lt"/>
        <a:ea typeface="+mn-ea"/>
        <a:cs typeface="+mn-cs"/>
      </a:defRPr>
    </a:lvl7pPr>
    <a:lvl8pPr marL="3830663" algn="l" defTabSz="1094475" rtl="0" eaLnBrk="1" latinLnBrk="0" hangingPunct="1">
      <a:defRPr sz="2155" kern="1200">
        <a:solidFill>
          <a:schemeClr val="tx1"/>
        </a:solidFill>
        <a:latin typeface="+mn-lt"/>
        <a:ea typeface="+mn-ea"/>
        <a:cs typeface="+mn-cs"/>
      </a:defRPr>
    </a:lvl8pPr>
    <a:lvl9pPr marL="4377902" algn="l" defTabSz="1094475" rtl="0" eaLnBrk="1" latinLnBrk="0" hangingPunct="1">
      <a:defRPr sz="215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56">
          <p15:clr>
            <a:srgbClr val="A4A3A4"/>
          </p15:clr>
        </p15:guide>
        <p15:guide id="2" pos="306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FF"/>
    <a:srgbClr val="FF99FF"/>
    <a:srgbClr val="00CC00"/>
    <a:srgbClr val="FE5E00"/>
    <a:srgbClr val="F8B308"/>
    <a:srgbClr val="FFCCFF"/>
    <a:srgbClr val="144856"/>
    <a:srgbClr val="175A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0000" autoAdjust="0"/>
    <p:restoredTop sz="95833" autoAdjust="0"/>
  </p:normalViewPr>
  <p:slideViewPr>
    <p:cSldViewPr snapToGrid="0">
      <p:cViewPr>
        <p:scale>
          <a:sx n="90" d="100"/>
          <a:sy n="90" d="100"/>
        </p:scale>
        <p:origin x="1080" y="78"/>
      </p:cViewPr>
      <p:guideLst>
        <p:guide orient="horz" pos="5556"/>
        <p:guide pos="3061"/>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888"/>
          </a:xfrm>
          <a:prstGeom prst="rect">
            <a:avLst/>
          </a:prstGeom>
        </p:spPr>
        <p:txBody>
          <a:bodyPr vert="horz" lIns="91438" tIns="45719" rIns="91438" bIns="45719" rtlCol="0"/>
          <a:lstStyle>
            <a:lvl1pPr algn="l">
              <a:defRPr sz="1200"/>
            </a:lvl1pPr>
          </a:lstStyle>
          <a:p>
            <a:endParaRPr lang="en-US"/>
          </a:p>
        </p:txBody>
      </p:sp>
      <p:sp>
        <p:nvSpPr>
          <p:cNvPr id="3" name="Date Placeholder 2"/>
          <p:cNvSpPr>
            <a:spLocks noGrp="1"/>
          </p:cNvSpPr>
          <p:nvPr>
            <p:ph type="dt" idx="1"/>
          </p:nvPr>
        </p:nvSpPr>
        <p:spPr>
          <a:xfrm>
            <a:off x="3849688" y="1"/>
            <a:ext cx="2946400" cy="496888"/>
          </a:xfrm>
          <a:prstGeom prst="rect">
            <a:avLst/>
          </a:prstGeom>
        </p:spPr>
        <p:txBody>
          <a:bodyPr vert="horz" lIns="91438" tIns="45719" rIns="91438" bIns="45719" rtlCol="0"/>
          <a:lstStyle>
            <a:lvl1pPr algn="r">
              <a:defRPr sz="1200"/>
            </a:lvl1pPr>
          </a:lstStyle>
          <a:p>
            <a:fld id="{627EA94C-77A3-2040-8584-2856F8330D11}" type="datetimeFigureOut">
              <a:rPr lang="en-US" smtClean="0"/>
              <a:t>10/12/2025</a:t>
            </a:fld>
            <a:endParaRPr lang="en-US"/>
          </a:p>
        </p:txBody>
      </p:sp>
      <p:sp>
        <p:nvSpPr>
          <p:cNvPr id="4" name="Slide Image Placeholder 3"/>
          <p:cNvSpPr>
            <a:spLocks noGrp="1" noRot="1" noChangeAspect="1"/>
          </p:cNvSpPr>
          <p:nvPr>
            <p:ph type="sldImg" idx="2"/>
          </p:nvPr>
        </p:nvSpPr>
        <p:spPr>
          <a:xfrm>
            <a:off x="2476500" y="1241425"/>
            <a:ext cx="1844675" cy="3349625"/>
          </a:xfrm>
          <a:prstGeom prst="rect">
            <a:avLst/>
          </a:prstGeom>
          <a:noFill/>
          <a:ln w="12700">
            <a:solidFill>
              <a:prstClr val="black"/>
            </a:solidFill>
          </a:ln>
        </p:spPr>
        <p:txBody>
          <a:bodyPr vert="horz" lIns="91438" tIns="45719" rIns="91438" bIns="45719" rtlCol="0" anchor="ctr"/>
          <a:lstStyle/>
          <a:p>
            <a:endParaRPr lang="en-US"/>
          </a:p>
        </p:txBody>
      </p:sp>
      <p:sp>
        <p:nvSpPr>
          <p:cNvPr id="5" name="Notes Placeholder 4"/>
          <p:cNvSpPr>
            <a:spLocks noGrp="1"/>
          </p:cNvSpPr>
          <p:nvPr>
            <p:ph type="body" sz="quarter" idx="3"/>
          </p:nvPr>
        </p:nvSpPr>
        <p:spPr>
          <a:xfrm>
            <a:off x="679451" y="4776789"/>
            <a:ext cx="5438775" cy="3908425"/>
          </a:xfrm>
          <a:prstGeom prst="rect">
            <a:avLst/>
          </a:prstGeom>
        </p:spPr>
        <p:txBody>
          <a:bodyPr vert="horz" lIns="91438" tIns="45719" rIns="91438" bIns="4571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38" tIns="45719" rIns="91438" bIns="45719"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38" tIns="45719" rIns="91438" bIns="45719" rtlCol="0" anchor="b"/>
          <a:lstStyle>
            <a:lvl1pPr algn="r">
              <a:defRPr sz="1200"/>
            </a:lvl1pPr>
          </a:lstStyle>
          <a:p>
            <a:fld id="{AE0A575A-FE42-F34E-BE8D-35435E3FEA7C}" type="slidenum">
              <a:rPr lang="en-US" smtClean="0"/>
              <a:t>‹#›</a:t>
            </a:fld>
            <a:endParaRPr lang="en-US"/>
          </a:p>
        </p:txBody>
      </p:sp>
    </p:spTree>
    <p:extLst>
      <p:ext uri="{BB962C8B-B14F-4D97-AF65-F5344CB8AC3E}">
        <p14:creationId xmlns:p14="http://schemas.microsoft.com/office/powerpoint/2010/main" val="2654487270"/>
      </p:ext>
    </p:extLst>
  </p:cSld>
  <p:clrMap bg1="lt1" tx1="dk1" bg2="lt2" tx2="dk2" accent1="accent1" accent2="accent2" accent3="accent3" accent4="accent4" accent5="accent5" accent6="accent6" hlink="hlink" folHlink="folHlink"/>
  <p:notesStyle>
    <a:lvl1pPr marL="0" algn="l" defTabSz="930676" rtl="0" eaLnBrk="1" latinLnBrk="0" hangingPunct="1">
      <a:defRPr sz="1221" kern="1200">
        <a:solidFill>
          <a:schemeClr val="tx1"/>
        </a:solidFill>
        <a:latin typeface="+mn-lt"/>
        <a:ea typeface="+mn-ea"/>
        <a:cs typeface="+mn-cs"/>
      </a:defRPr>
    </a:lvl1pPr>
    <a:lvl2pPr marL="465338" algn="l" defTabSz="930676" rtl="0" eaLnBrk="1" latinLnBrk="0" hangingPunct="1">
      <a:defRPr sz="1221" kern="1200">
        <a:solidFill>
          <a:schemeClr val="tx1"/>
        </a:solidFill>
        <a:latin typeface="+mn-lt"/>
        <a:ea typeface="+mn-ea"/>
        <a:cs typeface="+mn-cs"/>
      </a:defRPr>
    </a:lvl2pPr>
    <a:lvl3pPr marL="930676" algn="l" defTabSz="930676" rtl="0" eaLnBrk="1" latinLnBrk="0" hangingPunct="1">
      <a:defRPr sz="1221" kern="1200">
        <a:solidFill>
          <a:schemeClr val="tx1"/>
        </a:solidFill>
        <a:latin typeface="+mn-lt"/>
        <a:ea typeface="+mn-ea"/>
        <a:cs typeface="+mn-cs"/>
      </a:defRPr>
    </a:lvl3pPr>
    <a:lvl4pPr marL="1396014" algn="l" defTabSz="930676" rtl="0" eaLnBrk="1" latinLnBrk="0" hangingPunct="1">
      <a:defRPr sz="1221" kern="1200">
        <a:solidFill>
          <a:schemeClr val="tx1"/>
        </a:solidFill>
        <a:latin typeface="+mn-lt"/>
        <a:ea typeface="+mn-ea"/>
        <a:cs typeface="+mn-cs"/>
      </a:defRPr>
    </a:lvl4pPr>
    <a:lvl5pPr marL="1861353" algn="l" defTabSz="930676" rtl="0" eaLnBrk="1" latinLnBrk="0" hangingPunct="1">
      <a:defRPr sz="1221" kern="1200">
        <a:solidFill>
          <a:schemeClr val="tx1"/>
        </a:solidFill>
        <a:latin typeface="+mn-lt"/>
        <a:ea typeface="+mn-ea"/>
        <a:cs typeface="+mn-cs"/>
      </a:defRPr>
    </a:lvl5pPr>
    <a:lvl6pPr marL="2326691" algn="l" defTabSz="930676" rtl="0" eaLnBrk="1" latinLnBrk="0" hangingPunct="1">
      <a:defRPr sz="1221" kern="1200">
        <a:solidFill>
          <a:schemeClr val="tx1"/>
        </a:solidFill>
        <a:latin typeface="+mn-lt"/>
        <a:ea typeface="+mn-ea"/>
        <a:cs typeface="+mn-cs"/>
      </a:defRPr>
    </a:lvl6pPr>
    <a:lvl7pPr marL="2792029" algn="l" defTabSz="930676" rtl="0" eaLnBrk="1" latinLnBrk="0" hangingPunct="1">
      <a:defRPr sz="1221" kern="1200">
        <a:solidFill>
          <a:schemeClr val="tx1"/>
        </a:solidFill>
        <a:latin typeface="+mn-lt"/>
        <a:ea typeface="+mn-ea"/>
        <a:cs typeface="+mn-cs"/>
      </a:defRPr>
    </a:lvl7pPr>
    <a:lvl8pPr marL="3257367" algn="l" defTabSz="930676" rtl="0" eaLnBrk="1" latinLnBrk="0" hangingPunct="1">
      <a:defRPr sz="1221" kern="1200">
        <a:solidFill>
          <a:schemeClr val="tx1"/>
        </a:solidFill>
        <a:latin typeface="+mn-lt"/>
        <a:ea typeface="+mn-ea"/>
        <a:cs typeface="+mn-cs"/>
      </a:defRPr>
    </a:lvl8pPr>
    <a:lvl9pPr marL="3722705" algn="l" defTabSz="930676" rtl="0" eaLnBrk="1" latinLnBrk="0" hangingPunct="1">
      <a:defRPr sz="122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0" y="1241425"/>
            <a:ext cx="184467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A575A-FE42-F34E-BE8D-35435E3FEA7C}" type="slidenum">
              <a:rPr lang="en-US" smtClean="0"/>
              <a:t>1</a:t>
            </a:fld>
            <a:endParaRPr lang="en-US"/>
          </a:p>
        </p:txBody>
      </p:sp>
    </p:spTree>
    <p:extLst>
      <p:ext uri="{BB962C8B-B14F-4D97-AF65-F5344CB8AC3E}">
        <p14:creationId xmlns:p14="http://schemas.microsoft.com/office/powerpoint/2010/main" val="1842475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9020" y="2886967"/>
            <a:ext cx="8262224" cy="6141438"/>
          </a:xfrm>
        </p:spPr>
        <p:txBody>
          <a:bodyPr anchor="b"/>
          <a:lstStyle>
            <a:lvl1pPr algn="ctr">
              <a:defRPr sz="6378"/>
            </a:lvl1pPr>
          </a:lstStyle>
          <a:p>
            <a:r>
              <a:rPr lang="en-US"/>
              <a:t>Click to edit Master title style</a:t>
            </a:r>
            <a:endParaRPr lang="en-US" dirty="0"/>
          </a:p>
        </p:txBody>
      </p:sp>
      <p:sp>
        <p:nvSpPr>
          <p:cNvPr id="3" name="Subtitle 2"/>
          <p:cNvSpPr>
            <a:spLocks noGrp="1"/>
          </p:cNvSpPr>
          <p:nvPr>
            <p:ph type="subTitle" idx="1"/>
          </p:nvPr>
        </p:nvSpPr>
        <p:spPr>
          <a:xfrm>
            <a:off x="1215033" y="9265242"/>
            <a:ext cx="7290197" cy="4258988"/>
          </a:xfrm>
        </p:spPr>
        <p:txBody>
          <a:bodyPr/>
          <a:lstStyle>
            <a:lvl1pPr marL="0" indent="0" algn="ctr">
              <a:buNone/>
              <a:defRPr sz="2551"/>
            </a:lvl1pPr>
            <a:lvl2pPr marL="486004" indent="0" algn="ctr">
              <a:buNone/>
              <a:defRPr sz="2126"/>
            </a:lvl2pPr>
            <a:lvl3pPr marL="972007" indent="0" algn="ctr">
              <a:buNone/>
              <a:defRPr sz="1913"/>
            </a:lvl3pPr>
            <a:lvl4pPr marL="1458011" indent="0" algn="ctr">
              <a:buNone/>
              <a:defRPr sz="1701"/>
            </a:lvl4pPr>
            <a:lvl5pPr marL="1944014" indent="0" algn="ctr">
              <a:buNone/>
              <a:defRPr sz="1701"/>
            </a:lvl5pPr>
            <a:lvl6pPr marL="2430018" indent="0" algn="ctr">
              <a:buNone/>
              <a:defRPr sz="1701"/>
            </a:lvl6pPr>
            <a:lvl7pPr marL="2916022" indent="0" algn="ctr">
              <a:buNone/>
              <a:defRPr sz="1701"/>
            </a:lvl7pPr>
            <a:lvl8pPr marL="3402025" indent="0" algn="ctr">
              <a:buNone/>
              <a:defRPr sz="1701"/>
            </a:lvl8pPr>
            <a:lvl9pPr marL="3888029" indent="0" algn="ctr">
              <a:buNone/>
              <a:defRPr sz="170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12/10/2025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45983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12/10/2025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40588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939183"/>
            <a:ext cx="2095932" cy="1494933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8269" y="939183"/>
            <a:ext cx="6166292" cy="149493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12/10/2025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25467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12/10/2025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78452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63206" y="4397830"/>
            <a:ext cx="8383727" cy="7337874"/>
          </a:xfrm>
        </p:spPr>
        <p:txBody>
          <a:bodyPr anchor="b"/>
          <a:lstStyle>
            <a:lvl1pPr>
              <a:defRPr sz="6378"/>
            </a:lvl1pPr>
          </a:lstStyle>
          <a:p>
            <a:r>
              <a:rPr lang="en-US"/>
              <a:t>Click to edit Master title style</a:t>
            </a:r>
            <a:endParaRPr lang="en-US" dirty="0"/>
          </a:p>
        </p:txBody>
      </p:sp>
      <p:sp>
        <p:nvSpPr>
          <p:cNvPr id="3" name="Text Placeholder 2"/>
          <p:cNvSpPr>
            <a:spLocks noGrp="1"/>
          </p:cNvSpPr>
          <p:nvPr>
            <p:ph type="body" idx="1"/>
          </p:nvPr>
        </p:nvSpPr>
        <p:spPr>
          <a:xfrm>
            <a:off x="663206" y="11805123"/>
            <a:ext cx="8383727" cy="3858814"/>
          </a:xfrm>
        </p:spPr>
        <p:txBody>
          <a:bodyPr/>
          <a:lstStyle>
            <a:lvl1pPr marL="0" indent="0">
              <a:buNone/>
              <a:defRPr sz="2551">
                <a:solidFill>
                  <a:schemeClr val="tx1"/>
                </a:solidFill>
              </a:defRPr>
            </a:lvl1pPr>
            <a:lvl2pPr marL="486004" indent="0">
              <a:buNone/>
              <a:defRPr sz="2126">
                <a:solidFill>
                  <a:schemeClr val="tx1">
                    <a:tint val="75000"/>
                  </a:schemeClr>
                </a:solidFill>
              </a:defRPr>
            </a:lvl2pPr>
            <a:lvl3pPr marL="972007" indent="0">
              <a:buNone/>
              <a:defRPr sz="1913">
                <a:solidFill>
                  <a:schemeClr val="tx1">
                    <a:tint val="75000"/>
                  </a:schemeClr>
                </a:solidFill>
              </a:defRPr>
            </a:lvl3pPr>
            <a:lvl4pPr marL="1458011" indent="0">
              <a:buNone/>
              <a:defRPr sz="1701">
                <a:solidFill>
                  <a:schemeClr val="tx1">
                    <a:tint val="75000"/>
                  </a:schemeClr>
                </a:solidFill>
              </a:defRPr>
            </a:lvl4pPr>
            <a:lvl5pPr marL="1944014" indent="0">
              <a:buNone/>
              <a:defRPr sz="1701">
                <a:solidFill>
                  <a:schemeClr val="tx1">
                    <a:tint val="75000"/>
                  </a:schemeClr>
                </a:solidFill>
              </a:defRPr>
            </a:lvl5pPr>
            <a:lvl6pPr marL="2430018" indent="0">
              <a:buNone/>
              <a:defRPr sz="1701">
                <a:solidFill>
                  <a:schemeClr val="tx1">
                    <a:tint val="75000"/>
                  </a:schemeClr>
                </a:solidFill>
              </a:defRPr>
            </a:lvl6pPr>
            <a:lvl7pPr marL="2916022" indent="0">
              <a:buNone/>
              <a:defRPr sz="1701">
                <a:solidFill>
                  <a:schemeClr val="tx1">
                    <a:tint val="75000"/>
                  </a:schemeClr>
                </a:solidFill>
              </a:defRPr>
            </a:lvl7pPr>
            <a:lvl8pPr marL="3402025" indent="0">
              <a:buNone/>
              <a:defRPr sz="1701">
                <a:solidFill>
                  <a:schemeClr val="tx1">
                    <a:tint val="75000"/>
                  </a:schemeClr>
                </a:solidFill>
              </a:defRPr>
            </a:lvl8pPr>
            <a:lvl9pPr marL="3888029" indent="0">
              <a:buNone/>
              <a:defRPr sz="170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8CC7FA-4DC8-4AC2-8BC3-7D8537098B71}" type="datetimeFigureOut">
              <a:rPr lang="en-GB" smtClean="0"/>
              <a:t>12/10/2025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19370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8268"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20883"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8CC7FA-4DC8-4AC2-8BC3-7D8537098B71}" type="datetimeFigureOut">
              <a:rPr lang="en-GB" smtClean="0"/>
              <a:t>12/10/2025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01358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9534" y="939186"/>
            <a:ext cx="8383727" cy="34096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9535" y="4324325"/>
            <a:ext cx="4112126"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4" name="Content Placeholder 3"/>
          <p:cNvSpPr>
            <a:spLocks noGrp="1"/>
          </p:cNvSpPr>
          <p:nvPr>
            <p:ph sz="half" idx="2"/>
          </p:nvPr>
        </p:nvSpPr>
        <p:spPr>
          <a:xfrm>
            <a:off x="669535" y="6443610"/>
            <a:ext cx="4112126"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20884" y="4324325"/>
            <a:ext cx="4132378"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6" name="Content Placeholder 5"/>
          <p:cNvSpPr>
            <a:spLocks noGrp="1"/>
          </p:cNvSpPr>
          <p:nvPr>
            <p:ph sz="quarter" idx="4"/>
          </p:nvPr>
        </p:nvSpPr>
        <p:spPr>
          <a:xfrm>
            <a:off x="4920884" y="6443610"/>
            <a:ext cx="4132378"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8CC7FA-4DC8-4AC2-8BC3-7D8537098B71}" type="datetimeFigureOut">
              <a:rPr lang="en-GB" smtClean="0"/>
              <a:t>12/10/2025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665038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8CC7FA-4DC8-4AC2-8BC3-7D8537098B71}" type="datetimeFigureOut">
              <a:rPr lang="en-GB" smtClean="0"/>
              <a:t>12/10/2025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83576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CC7FA-4DC8-4AC2-8BC3-7D8537098B71}" type="datetimeFigureOut">
              <a:rPr lang="en-GB" smtClean="0"/>
              <a:t>12/10/2025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301801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endParaRPr lang="en-US" dirty="0"/>
          </a:p>
        </p:txBody>
      </p:sp>
      <p:sp>
        <p:nvSpPr>
          <p:cNvPr id="3" name="Content Placeholder 2"/>
          <p:cNvSpPr>
            <a:spLocks noGrp="1"/>
          </p:cNvSpPr>
          <p:nvPr>
            <p:ph idx="1"/>
          </p:nvPr>
        </p:nvSpPr>
        <p:spPr>
          <a:xfrm>
            <a:off x="4132378" y="2539880"/>
            <a:ext cx="4920883" cy="12536047"/>
          </a:xfrm>
        </p:spPr>
        <p:txBody>
          <a:bodyPr/>
          <a:lstStyle>
            <a:lvl1pPr>
              <a:defRPr sz="3402"/>
            </a:lvl1pPr>
            <a:lvl2pPr>
              <a:defRPr sz="2976"/>
            </a:lvl2pPr>
            <a:lvl3pPr>
              <a:defRPr sz="2551"/>
            </a:lvl3pPr>
            <a:lvl4pPr>
              <a:defRPr sz="2126"/>
            </a:lvl4pPr>
            <a:lvl5pPr>
              <a:defRPr sz="2126"/>
            </a:lvl5pPr>
            <a:lvl6pPr>
              <a:defRPr sz="2126"/>
            </a:lvl6pPr>
            <a:lvl7pPr>
              <a:defRPr sz="2126"/>
            </a:lvl7pPr>
            <a:lvl8pPr>
              <a:defRPr sz="2126"/>
            </a:lvl8pPr>
            <a:lvl9pPr>
              <a:defRPr sz="212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4"/>
          <p:cNvSpPr>
            <a:spLocks noGrp="1"/>
          </p:cNvSpPr>
          <p:nvPr>
            <p:ph type="dt" sz="half" idx="10"/>
          </p:nvPr>
        </p:nvSpPr>
        <p:spPr/>
        <p:txBody>
          <a:bodyPr/>
          <a:lstStyle/>
          <a:p>
            <a:fld id="{378CC7FA-4DC8-4AC2-8BC3-7D8537098B71}" type="datetimeFigureOut">
              <a:rPr lang="en-GB" smtClean="0"/>
              <a:t>12/10/2025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3739296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endParaRPr lang="en-US" dirty="0"/>
          </a:p>
        </p:txBody>
      </p:sp>
      <p:sp>
        <p:nvSpPr>
          <p:cNvPr id="3" name="Picture Placeholder 2"/>
          <p:cNvSpPr>
            <a:spLocks noGrp="1" noChangeAspect="1"/>
          </p:cNvSpPr>
          <p:nvPr>
            <p:ph type="pic" idx="1"/>
          </p:nvPr>
        </p:nvSpPr>
        <p:spPr>
          <a:xfrm>
            <a:off x="4132378" y="2539880"/>
            <a:ext cx="4920883" cy="12536047"/>
          </a:xfrm>
        </p:spPr>
        <p:txBody>
          <a:bodyPr anchor="t"/>
          <a:lstStyle>
            <a:lvl1pPr marL="0" indent="0">
              <a:buNone/>
              <a:defRPr sz="3402"/>
            </a:lvl1pPr>
            <a:lvl2pPr marL="486004" indent="0">
              <a:buNone/>
              <a:defRPr sz="2976"/>
            </a:lvl2pPr>
            <a:lvl3pPr marL="972007" indent="0">
              <a:buNone/>
              <a:defRPr sz="2551"/>
            </a:lvl3pPr>
            <a:lvl4pPr marL="1458011" indent="0">
              <a:buNone/>
              <a:defRPr sz="2126"/>
            </a:lvl4pPr>
            <a:lvl5pPr marL="1944014" indent="0">
              <a:buNone/>
              <a:defRPr sz="2126"/>
            </a:lvl5pPr>
            <a:lvl6pPr marL="2430018" indent="0">
              <a:buNone/>
              <a:defRPr sz="2126"/>
            </a:lvl6pPr>
            <a:lvl7pPr marL="2916022" indent="0">
              <a:buNone/>
              <a:defRPr sz="2126"/>
            </a:lvl7pPr>
            <a:lvl8pPr marL="3402025" indent="0">
              <a:buNone/>
              <a:defRPr sz="2126"/>
            </a:lvl8pPr>
            <a:lvl9pPr marL="3888029" indent="0">
              <a:buNone/>
              <a:defRPr sz="2126"/>
            </a:lvl9pPr>
          </a:lstStyle>
          <a:p>
            <a:r>
              <a:rPr lang="en-US"/>
              <a:t>Click icon to add picture</a:t>
            </a:r>
            <a:endParaRPr lang="en-US" dirty="0"/>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4"/>
          <p:cNvSpPr>
            <a:spLocks noGrp="1"/>
          </p:cNvSpPr>
          <p:nvPr>
            <p:ph type="dt" sz="half" idx="10"/>
          </p:nvPr>
        </p:nvSpPr>
        <p:spPr/>
        <p:txBody>
          <a:bodyPr/>
          <a:lstStyle/>
          <a:p>
            <a:fld id="{378CC7FA-4DC8-4AC2-8BC3-7D8537098B71}" type="datetimeFigureOut">
              <a:rPr lang="en-GB" smtClean="0"/>
              <a:t>12/10/2025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783055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268" y="939186"/>
            <a:ext cx="8383727" cy="340964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8268" y="4695913"/>
            <a:ext cx="8383727" cy="111926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8268" y="16349948"/>
            <a:ext cx="2187059" cy="939183"/>
          </a:xfrm>
          <a:prstGeom prst="rect">
            <a:avLst/>
          </a:prstGeom>
        </p:spPr>
        <p:txBody>
          <a:bodyPr vert="horz" lIns="91440" tIns="45720" rIns="91440" bIns="45720" rtlCol="0" anchor="ctr"/>
          <a:lstStyle>
            <a:lvl1pPr algn="l">
              <a:defRPr sz="1276">
                <a:solidFill>
                  <a:schemeClr val="tx1">
                    <a:tint val="75000"/>
                  </a:schemeClr>
                </a:solidFill>
              </a:defRPr>
            </a:lvl1pPr>
          </a:lstStyle>
          <a:p>
            <a:fld id="{378CC7FA-4DC8-4AC2-8BC3-7D8537098B71}" type="datetimeFigureOut">
              <a:rPr lang="en-GB" smtClean="0"/>
              <a:t>12/10/2025</a:t>
            </a:fld>
            <a:endParaRPr lang="en-GB"/>
          </a:p>
        </p:txBody>
      </p:sp>
      <p:sp>
        <p:nvSpPr>
          <p:cNvPr id="5" name="Footer Placeholder 4"/>
          <p:cNvSpPr>
            <a:spLocks noGrp="1"/>
          </p:cNvSpPr>
          <p:nvPr>
            <p:ph type="ftr" sz="quarter" idx="3"/>
          </p:nvPr>
        </p:nvSpPr>
        <p:spPr>
          <a:xfrm>
            <a:off x="3219837" y="16349948"/>
            <a:ext cx="3280589" cy="939183"/>
          </a:xfrm>
          <a:prstGeom prst="rect">
            <a:avLst/>
          </a:prstGeom>
        </p:spPr>
        <p:txBody>
          <a:bodyPr vert="horz" lIns="91440" tIns="45720" rIns="91440" bIns="45720" rtlCol="0" anchor="ctr"/>
          <a:lstStyle>
            <a:lvl1pPr algn="ctr">
              <a:defRPr sz="1276">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864936" y="16349948"/>
            <a:ext cx="2187059" cy="939183"/>
          </a:xfrm>
          <a:prstGeom prst="rect">
            <a:avLst/>
          </a:prstGeom>
        </p:spPr>
        <p:txBody>
          <a:bodyPr vert="horz" lIns="91440" tIns="45720" rIns="91440" bIns="45720" rtlCol="0" anchor="ctr"/>
          <a:lstStyle>
            <a:lvl1pPr algn="r">
              <a:defRPr sz="1276">
                <a:solidFill>
                  <a:schemeClr val="tx1">
                    <a:tint val="75000"/>
                  </a:schemeClr>
                </a:solidFill>
              </a:defRPr>
            </a:lvl1pPr>
          </a:lstStyle>
          <a:p>
            <a:fld id="{9279427D-ACDB-44CB-AE16-16FE043BA36C}" type="slidenum">
              <a:rPr lang="en-GB" smtClean="0"/>
              <a:t>‹#›</a:t>
            </a:fld>
            <a:endParaRPr lang="en-GB"/>
          </a:p>
        </p:txBody>
      </p:sp>
    </p:spTree>
    <p:extLst>
      <p:ext uri="{BB962C8B-B14F-4D97-AF65-F5344CB8AC3E}">
        <p14:creationId xmlns:p14="http://schemas.microsoft.com/office/powerpoint/2010/main" val="44223264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72007" rtl="0" eaLnBrk="1" latinLnBrk="0" hangingPunct="1">
        <a:lnSpc>
          <a:spcPct val="90000"/>
        </a:lnSpc>
        <a:spcBef>
          <a:spcPct val="0"/>
        </a:spcBef>
        <a:buNone/>
        <a:defRPr sz="4677" kern="1200">
          <a:solidFill>
            <a:schemeClr val="tx1"/>
          </a:solidFill>
          <a:latin typeface="+mj-lt"/>
          <a:ea typeface="+mj-ea"/>
          <a:cs typeface="+mj-cs"/>
        </a:defRPr>
      </a:lvl1pPr>
    </p:titleStyle>
    <p:bodyStyle>
      <a:lvl1pPr marL="243002" indent="-243002" algn="l" defTabSz="972007" rtl="0" eaLnBrk="1" latinLnBrk="0" hangingPunct="1">
        <a:lnSpc>
          <a:spcPct val="90000"/>
        </a:lnSpc>
        <a:spcBef>
          <a:spcPts val="1063"/>
        </a:spcBef>
        <a:buFont typeface="Arial" panose="020B0604020202020204" pitchFamily="34" charset="0"/>
        <a:buChar char="•"/>
        <a:defRPr sz="2976" kern="1200">
          <a:solidFill>
            <a:schemeClr val="tx1"/>
          </a:solidFill>
          <a:latin typeface="+mn-lt"/>
          <a:ea typeface="+mn-ea"/>
          <a:cs typeface="+mn-cs"/>
        </a:defRPr>
      </a:lvl1pPr>
      <a:lvl2pPr marL="729005" indent="-243002" algn="l" defTabSz="972007" rtl="0" eaLnBrk="1" latinLnBrk="0" hangingPunct="1">
        <a:lnSpc>
          <a:spcPct val="90000"/>
        </a:lnSpc>
        <a:spcBef>
          <a:spcPts val="532"/>
        </a:spcBef>
        <a:buFont typeface="Arial" panose="020B0604020202020204" pitchFamily="34" charset="0"/>
        <a:buChar char="•"/>
        <a:defRPr sz="2551" kern="1200">
          <a:solidFill>
            <a:schemeClr val="tx1"/>
          </a:solidFill>
          <a:latin typeface="+mn-lt"/>
          <a:ea typeface="+mn-ea"/>
          <a:cs typeface="+mn-cs"/>
        </a:defRPr>
      </a:lvl2pPr>
      <a:lvl3pPr marL="1215009" indent="-243002" algn="l" defTabSz="972007" rtl="0" eaLnBrk="1" latinLnBrk="0" hangingPunct="1">
        <a:lnSpc>
          <a:spcPct val="90000"/>
        </a:lnSpc>
        <a:spcBef>
          <a:spcPts val="532"/>
        </a:spcBef>
        <a:buFont typeface="Arial" panose="020B0604020202020204" pitchFamily="34" charset="0"/>
        <a:buChar char="•"/>
        <a:defRPr sz="2126" kern="1200">
          <a:solidFill>
            <a:schemeClr val="tx1"/>
          </a:solidFill>
          <a:latin typeface="+mn-lt"/>
          <a:ea typeface="+mn-ea"/>
          <a:cs typeface="+mn-cs"/>
        </a:defRPr>
      </a:lvl3pPr>
      <a:lvl4pPr marL="1701013"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4pPr>
      <a:lvl5pPr marL="2187016"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5pPr>
      <a:lvl6pPr marL="2673020"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6pPr>
      <a:lvl7pPr marL="3159023"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7pPr>
      <a:lvl8pPr marL="3645027"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8pPr>
      <a:lvl9pPr marL="4131031"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9pPr>
    </p:bodyStyle>
    <p:otherStyle>
      <a:defPPr>
        <a:defRPr lang="en-US"/>
      </a:defPPr>
      <a:lvl1pPr marL="0" algn="l" defTabSz="972007" rtl="0" eaLnBrk="1" latinLnBrk="0" hangingPunct="1">
        <a:defRPr sz="1913" kern="1200">
          <a:solidFill>
            <a:schemeClr val="tx1"/>
          </a:solidFill>
          <a:latin typeface="+mn-lt"/>
          <a:ea typeface="+mn-ea"/>
          <a:cs typeface="+mn-cs"/>
        </a:defRPr>
      </a:lvl1pPr>
      <a:lvl2pPr marL="486004" algn="l" defTabSz="972007" rtl="0" eaLnBrk="1" latinLnBrk="0" hangingPunct="1">
        <a:defRPr sz="1913" kern="1200">
          <a:solidFill>
            <a:schemeClr val="tx1"/>
          </a:solidFill>
          <a:latin typeface="+mn-lt"/>
          <a:ea typeface="+mn-ea"/>
          <a:cs typeface="+mn-cs"/>
        </a:defRPr>
      </a:lvl2pPr>
      <a:lvl3pPr marL="972007" algn="l" defTabSz="972007" rtl="0" eaLnBrk="1" latinLnBrk="0" hangingPunct="1">
        <a:defRPr sz="1913" kern="1200">
          <a:solidFill>
            <a:schemeClr val="tx1"/>
          </a:solidFill>
          <a:latin typeface="+mn-lt"/>
          <a:ea typeface="+mn-ea"/>
          <a:cs typeface="+mn-cs"/>
        </a:defRPr>
      </a:lvl3pPr>
      <a:lvl4pPr marL="1458011" algn="l" defTabSz="972007" rtl="0" eaLnBrk="1" latinLnBrk="0" hangingPunct="1">
        <a:defRPr sz="1913" kern="1200">
          <a:solidFill>
            <a:schemeClr val="tx1"/>
          </a:solidFill>
          <a:latin typeface="+mn-lt"/>
          <a:ea typeface="+mn-ea"/>
          <a:cs typeface="+mn-cs"/>
        </a:defRPr>
      </a:lvl4pPr>
      <a:lvl5pPr marL="1944014" algn="l" defTabSz="972007" rtl="0" eaLnBrk="1" latinLnBrk="0" hangingPunct="1">
        <a:defRPr sz="1913" kern="1200">
          <a:solidFill>
            <a:schemeClr val="tx1"/>
          </a:solidFill>
          <a:latin typeface="+mn-lt"/>
          <a:ea typeface="+mn-ea"/>
          <a:cs typeface="+mn-cs"/>
        </a:defRPr>
      </a:lvl5pPr>
      <a:lvl6pPr marL="2430018" algn="l" defTabSz="972007" rtl="0" eaLnBrk="1" latinLnBrk="0" hangingPunct="1">
        <a:defRPr sz="1913" kern="1200">
          <a:solidFill>
            <a:schemeClr val="tx1"/>
          </a:solidFill>
          <a:latin typeface="+mn-lt"/>
          <a:ea typeface="+mn-ea"/>
          <a:cs typeface="+mn-cs"/>
        </a:defRPr>
      </a:lvl6pPr>
      <a:lvl7pPr marL="2916022" algn="l" defTabSz="972007" rtl="0" eaLnBrk="1" latinLnBrk="0" hangingPunct="1">
        <a:defRPr sz="1913" kern="1200">
          <a:solidFill>
            <a:schemeClr val="tx1"/>
          </a:solidFill>
          <a:latin typeface="+mn-lt"/>
          <a:ea typeface="+mn-ea"/>
          <a:cs typeface="+mn-cs"/>
        </a:defRPr>
      </a:lvl7pPr>
      <a:lvl8pPr marL="3402025" algn="l" defTabSz="972007" rtl="0" eaLnBrk="1" latinLnBrk="0" hangingPunct="1">
        <a:defRPr sz="1913" kern="1200">
          <a:solidFill>
            <a:schemeClr val="tx1"/>
          </a:solidFill>
          <a:latin typeface="+mn-lt"/>
          <a:ea typeface="+mn-ea"/>
          <a:cs typeface="+mn-cs"/>
        </a:defRPr>
      </a:lvl8pPr>
      <a:lvl9pPr marL="3888029" algn="l" defTabSz="972007" rtl="0" eaLnBrk="1" latinLnBrk="0" hangingPunct="1">
        <a:defRPr sz="19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41ADA8D7-E7C0-0BC9-013B-ECE6F00A66D2}"/>
              </a:ext>
            </a:extLst>
          </p:cNvPr>
          <p:cNvPicPr>
            <a:picLocks noChangeAspect="1"/>
          </p:cNvPicPr>
          <p:nvPr/>
        </p:nvPicPr>
        <p:blipFill>
          <a:blip r:embed="rId3"/>
          <a:stretch>
            <a:fillRect/>
          </a:stretch>
        </p:blipFill>
        <p:spPr>
          <a:xfrm>
            <a:off x="2951362" y="-21787"/>
            <a:ext cx="3863934" cy="1120082"/>
          </a:xfrm>
          <a:prstGeom prst="rect">
            <a:avLst/>
          </a:prstGeom>
        </p:spPr>
      </p:pic>
      <p:sp>
        <p:nvSpPr>
          <p:cNvPr id="15" name="Block Arc 14">
            <a:extLst>
              <a:ext uri="{FF2B5EF4-FFF2-40B4-BE49-F238E27FC236}">
                <a16:creationId xmlns:a16="http://schemas.microsoft.com/office/drawing/2014/main" id="{D2F97453-494C-5746-8E17-4A67EE1BF309}"/>
              </a:ext>
            </a:extLst>
          </p:cNvPr>
          <p:cNvSpPr/>
          <p:nvPr/>
        </p:nvSpPr>
        <p:spPr>
          <a:xfrm rot="16553080">
            <a:off x="1293663" y="13083345"/>
            <a:ext cx="3250323" cy="3457282"/>
          </a:xfrm>
          <a:prstGeom prst="blockArc">
            <a:avLst>
              <a:gd name="adj1" fmla="val 10879163"/>
              <a:gd name="adj2" fmla="val 20170414"/>
              <a:gd name="adj3" fmla="val 30549"/>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4" name="Rectangle 113">
            <a:extLst>
              <a:ext uri="{FF2B5EF4-FFF2-40B4-BE49-F238E27FC236}">
                <a16:creationId xmlns:a16="http://schemas.microsoft.com/office/drawing/2014/main" id="{361D24CC-941E-4C47-B0EC-E144352A4A74}"/>
              </a:ext>
            </a:extLst>
          </p:cNvPr>
          <p:cNvSpPr/>
          <p:nvPr/>
        </p:nvSpPr>
        <p:spPr>
          <a:xfrm>
            <a:off x="2660517" y="15404930"/>
            <a:ext cx="3937528" cy="101566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2" name="Block Arc 131">
            <a:extLst>
              <a:ext uri="{FF2B5EF4-FFF2-40B4-BE49-F238E27FC236}">
                <a16:creationId xmlns:a16="http://schemas.microsoft.com/office/drawing/2014/main" id="{2ABDDAA7-1330-5846-8957-036F466F9A01}"/>
              </a:ext>
            </a:extLst>
          </p:cNvPr>
          <p:cNvSpPr/>
          <p:nvPr/>
        </p:nvSpPr>
        <p:spPr>
          <a:xfrm rot="5400000" flipH="1">
            <a:off x="6034832" y="10973105"/>
            <a:ext cx="3169937" cy="3250885"/>
          </a:xfrm>
          <a:prstGeom prst="blockArc">
            <a:avLst>
              <a:gd name="adj1" fmla="val 10692523"/>
              <a:gd name="adj2" fmla="val 33583"/>
              <a:gd name="adj3" fmla="val 29479"/>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3" name="Rectangle 132">
            <a:extLst>
              <a:ext uri="{FF2B5EF4-FFF2-40B4-BE49-F238E27FC236}">
                <a16:creationId xmlns:a16="http://schemas.microsoft.com/office/drawing/2014/main" id="{8EE221F3-E29A-7E44-BA3E-4DDEF353168D}"/>
              </a:ext>
            </a:extLst>
          </p:cNvPr>
          <p:cNvSpPr/>
          <p:nvPr/>
        </p:nvSpPr>
        <p:spPr>
          <a:xfrm>
            <a:off x="2404969" y="13256703"/>
            <a:ext cx="5391959" cy="92162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Rectangle 134">
            <a:extLst>
              <a:ext uri="{FF2B5EF4-FFF2-40B4-BE49-F238E27FC236}">
                <a16:creationId xmlns:a16="http://schemas.microsoft.com/office/drawing/2014/main" id="{BBA4EACD-79B2-9047-926C-4179677F6DF3}"/>
              </a:ext>
            </a:extLst>
          </p:cNvPr>
          <p:cNvSpPr/>
          <p:nvPr/>
        </p:nvSpPr>
        <p:spPr>
          <a:xfrm>
            <a:off x="2436004" y="11021012"/>
            <a:ext cx="5360924" cy="92162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136" name="Block Arc 135">
            <a:extLst>
              <a:ext uri="{FF2B5EF4-FFF2-40B4-BE49-F238E27FC236}">
                <a16:creationId xmlns:a16="http://schemas.microsoft.com/office/drawing/2014/main" id="{28EF7BC0-BD7F-BD4C-8DBE-13C9030B0FE6}"/>
              </a:ext>
            </a:extLst>
          </p:cNvPr>
          <p:cNvSpPr/>
          <p:nvPr/>
        </p:nvSpPr>
        <p:spPr>
          <a:xfrm rot="16200000">
            <a:off x="1160261" y="8331136"/>
            <a:ext cx="3205917" cy="4017074"/>
          </a:xfrm>
          <a:prstGeom prst="blockArc">
            <a:avLst>
              <a:gd name="adj1" fmla="val 10180899"/>
              <a:gd name="adj2" fmla="val 21197177"/>
              <a:gd name="adj3" fmla="val 28508"/>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0" name="Block Arc 139">
            <a:extLst>
              <a:ext uri="{FF2B5EF4-FFF2-40B4-BE49-F238E27FC236}">
                <a16:creationId xmlns:a16="http://schemas.microsoft.com/office/drawing/2014/main" id="{E050A4CB-2DFF-4C43-B71B-CB7634BAF8C7}"/>
              </a:ext>
            </a:extLst>
          </p:cNvPr>
          <p:cNvSpPr/>
          <p:nvPr/>
        </p:nvSpPr>
        <p:spPr>
          <a:xfrm rot="5400000" flipH="1">
            <a:off x="5945095" y="6380562"/>
            <a:ext cx="3343239" cy="3244713"/>
          </a:xfrm>
          <a:prstGeom prst="blockArc">
            <a:avLst>
              <a:gd name="adj1" fmla="val 10661361"/>
              <a:gd name="adj2" fmla="val 21538656"/>
              <a:gd name="adj3" fmla="val 28925"/>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1" name="Rectangle 140">
            <a:extLst>
              <a:ext uri="{FF2B5EF4-FFF2-40B4-BE49-F238E27FC236}">
                <a16:creationId xmlns:a16="http://schemas.microsoft.com/office/drawing/2014/main" id="{4ED9223C-B305-724C-860B-8788F8ED72BC}"/>
              </a:ext>
            </a:extLst>
          </p:cNvPr>
          <p:cNvSpPr/>
          <p:nvPr/>
        </p:nvSpPr>
        <p:spPr>
          <a:xfrm>
            <a:off x="2520348" y="8743005"/>
            <a:ext cx="5276580" cy="918995"/>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5B6ECEE5-8B0A-BE49-88D6-380CCB5771D4}"/>
              </a:ext>
            </a:extLst>
          </p:cNvPr>
          <p:cNvSpPr/>
          <p:nvPr/>
        </p:nvSpPr>
        <p:spPr>
          <a:xfrm>
            <a:off x="2440029" y="6336113"/>
            <a:ext cx="5356899" cy="93511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Block Arc 142">
            <a:extLst>
              <a:ext uri="{FF2B5EF4-FFF2-40B4-BE49-F238E27FC236}">
                <a16:creationId xmlns:a16="http://schemas.microsoft.com/office/drawing/2014/main" id="{F9A4C65A-77AF-D444-B52E-87C937A7CC66}"/>
              </a:ext>
            </a:extLst>
          </p:cNvPr>
          <p:cNvSpPr/>
          <p:nvPr/>
        </p:nvSpPr>
        <p:spPr>
          <a:xfrm rot="16200000">
            <a:off x="807871" y="3808185"/>
            <a:ext cx="3345855" cy="3571663"/>
          </a:xfrm>
          <a:prstGeom prst="blockArc">
            <a:avLst>
              <a:gd name="adj1" fmla="val 10800000"/>
              <a:gd name="adj2" fmla="val 156513"/>
              <a:gd name="adj3" fmla="val 28217"/>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4" name="Block Arc 213">
            <a:extLst>
              <a:ext uri="{FF2B5EF4-FFF2-40B4-BE49-F238E27FC236}">
                <a16:creationId xmlns:a16="http://schemas.microsoft.com/office/drawing/2014/main" id="{9BB00DD6-C4C4-7348-AD3E-28EAE4D8492B}"/>
              </a:ext>
            </a:extLst>
          </p:cNvPr>
          <p:cNvSpPr/>
          <p:nvPr/>
        </p:nvSpPr>
        <p:spPr>
          <a:xfrm rot="5400000" flipH="1">
            <a:off x="5730690" y="1634607"/>
            <a:ext cx="3076427" cy="3325189"/>
          </a:xfrm>
          <a:prstGeom prst="blockArc">
            <a:avLst>
              <a:gd name="adj1" fmla="val 11091293"/>
              <a:gd name="adj2" fmla="val 569901"/>
              <a:gd name="adj3" fmla="val 27181"/>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5" name="Rectangle 214">
            <a:extLst>
              <a:ext uri="{FF2B5EF4-FFF2-40B4-BE49-F238E27FC236}">
                <a16:creationId xmlns:a16="http://schemas.microsoft.com/office/drawing/2014/main" id="{19CB39D4-AD12-0B45-8E85-C9D1845FD3AE}"/>
              </a:ext>
            </a:extLst>
          </p:cNvPr>
          <p:cNvSpPr/>
          <p:nvPr/>
        </p:nvSpPr>
        <p:spPr>
          <a:xfrm>
            <a:off x="2404968" y="3921088"/>
            <a:ext cx="5238643" cy="92176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8" name="Oval 217">
            <a:extLst>
              <a:ext uri="{FF2B5EF4-FFF2-40B4-BE49-F238E27FC236}">
                <a16:creationId xmlns:a16="http://schemas.microsoft.com/office/drawing/2014/main" id="{93022D3B-34E7-7A4B-A8E5-560DEA516668}"/>
              </a:ext>
            </a:extLst>
          </p:cNvPr>
          <p:cNvSpPr/>
          <p:nvPr/>
        </p:nvSpPr>
        <p:spPr>
          <a:xfrm>
            <a:off x="1437794" y="3922141"/>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a:extLst>
              <a:ext uri="{FF2B5EF4-FFF2-40B4-BE49-F238E27FC236}">
                <a16:creationId xmlns:a16="http://schemas.microsoft.com/office/drawing/2014/main" id="{84983B9C-0FBB-A043-AF69-BE33CCD6172D}"/>
              </a:ext>
            </a:extLst>
          </p:cNvPr>
          <p:cNvSpPr/>
          <p:nvPr/>
        </p:nvSpPr>
        <p:spPr>
          <a:xfrm>
            <a:off x="1594929" y="4107733"/>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a:extLst>
              <a:ext uri="{FF2B5EF4-FFF2-40B4-BE49-F238E27FC236}">
                <a16:creationId xmlns:a16="http://schemas.microsoft.com/office/drawing/2014/main" id="{73B2E537-2E94-164D-A891-794C913A475F}"/>
              </a:ext>
            </a:extLst>
          </p:cNvPr>
          <p:cNvSpPr/>
          <p:nvPr/>
        </p:nvSpPr>
        <p:spPr>
          <a:xfrm>
            <a:off x="7143908" y="10874045"/>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a:extLst>
              <a:ext uri="{FF2B5EF4-FFF2-40B4-BE49-F238E27FC236}">
                <a16:creationId xmlns:a16="http://schemas.microsoft.com/office/drawing/2014/main" id="{7F00163B-8BDB-AF44-A463-AD1ACB8794F0}"/>
              </a:ext>
            </a:extLst>
          </p:cNvPr>
          <p:cNvSpPr/>
          <p:nvPr/>
        </p:nvSpPr>
        <p:spPr>
          <a:xfrm>
            <a:off x="7391560" y="11074830"/>
            <a:ext cx="7803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a:extLst>
              <a:ext uri="{FF2B5EF4-FFF2-40B4-BE49-F238E27FC236}">
                <a16:creationId xmlns:a16="http://schemas.microsoft.com/office/drawing/2014/main" id="{A716D0B4-6237-2645-A384-C1B927AF0552}"/>
              </a:ext>
            </a:extLst>
          </p:cNvPr>
          <p:cNvSpPr/>
          <p:nvPr/>
        </p:nvSpPr>
        <p:spPr>
          <a:xfrm>
            <a:off x="2311334" y="12925074"/>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a:extLst>
              <a:ext uri="{FF2B5EF4-FFF2-40B4-BE49-F238E27FC236}">
                <a16:creationId xmlns:a16="http://schemas.microsoft.com/office/drawing/2014/main" id="{7112001F-C49E-A041-A930-D9070852FCB6}"/>
              </a:ext>
            </a:extLst>
          </p:cNvPr>
          <p:cNvSpPr/>
          <p:nvPr/>
        </p:nvSpPr>
        <p:spPr>
          <a:xfrm>
            <a:off x="2495867" y="13192020"/>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B5CF508-9F97-7344-A588-8737134FC758}"/>
              </a:ext>
            </a:extLst>
          </p:cNvPr>
          <p:cNvSpPr/>
          <p:nvPr/>
        </p:nvSpPr>
        <p:spPr>
          <a:xfrm>
            <a:off x="3138315" y="1761582"/>
            <a:ext cx="4214489" cy="83811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8" name="Oval 17">
            <a:extLst>
              <a:ext uri="{FF2B5EF4-FFF2-40B4-BE49-F238E27FC236}">
                <a16:creationId xmlns:a16="http://schemas.microsoft.com/office/drawing/2014/main" id="{E3AE9E14-E10F-B948-9B98-448B424F5230}"/>
              </a:ext>
            </a:extLst>
          </p:cNvPr>
          <p:cNvSpPr/>
          <p:nvPr/>
        </p:nvSpPr>
        <p:spPr>
          <a:xfrm>
            <a:off x="7147896" y="6194428"/>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a:extLst>
              <a:ext uri="{FF2B5EF4-FFF2-40B4-BE49-F238E27FC236}">
                <a16:creationId xmlns:a16="http://schemas.microsoft.com/office/drawing/2014/main" id="{4223162F-40D5-754F-8102-37C01098A339}"/>
              </a:ext>
            </a:extLst>
          </p:cNvPr>
          <p:cNvSpPr/>
          <p:nvPr/>
        </p:nvSpPr>
        <p:spPr>
          <a:xfrm>
            <a:off x="7338577" y="6399012"/>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riangle 45">
            <a:extLst>
              <a:ext uri="{FF2B5EF4-FFF2-40B4-BE49-F238E27FC236}">
                <a16:creationId xmlns:a16="http://schemas.microsoft.com/office/drawing/2014/main" id="{B85D31BE-9BE0-3341-86C3-0BFD563EAA1B}"/>
              </a:ext>
            </a:extLst>
          </p:cNvPr>
          <p:cNvSpPr/>
          <p:nvPr/>
        </p:nvSpPr>
        <p:spPr>
          <a:xfrm rot="16200000">
            <a:off x="2300447" y="1746814"/>
            <a:ext cx="1231914" cy="806932"/>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a:extLst>
              <a:ext uri="{FF2B5EF4-FFF2-40B4-BE49-F238E27FC236}">
                <a16:creationId xmlns:a16="http://schemas.microsoft.com/office/drawing/2014/main" id="{0EC6A36B-BE5D-9742-9412-BEDB5350E9B4}"/>
              </a:ext>
            </a:extLst>
          </p:cNvPr>
          <p:cNvSpPr txBox="1"/>
          <p:nvPr/>
        </p:nvSpPr>
        <p:spPr>
          <a:xfrm>
            <a:off x="2498919" y="13256908"/>
            <a:ext cx="841074" cy="827183"/>
          </a:xfrm>
          <a:prstGeom prst="rect">
            <a:avLst/>
          </a:prstGeom>
          <a:noFill/>
        </p:spPr>
        <p:txBody>
          <a:bodyPr wrap="square" rtlCol="0">
            <a:spAutoFit/>
          </a:bodyPr>
          <a:lstStyle/>
          <a:p>
            <a:pPr algn="ctr"/>
            <a:r>
              <a:rPr lang="en-US" sz="4800" b="1" dirty="0"/>
              <a:t>8</a:t>
            </a:r>
          </a:p>
        </p:txBody>
      </p:sp>
      <p:sp>
        <p:nvSpPr>
          <p:cNvPr id="62" name="TextBox 61">
            <a:extLst>
              <a:ext uri="{FF2B5EF4-FFF2-40B4-BE49-F238E27FC236}">
                <a16:creationId xmlns:a16="http://schemas.microsoft.com/office/drawing/2014/main" id="{6219AB6F-CC39-9542-9CB4-66613FD228E7}"/>
              </a:ext>
            </a:extLst>
          </p:cNvPr>
          <p:cNvSpPr txBox="1"/>
          <p:nvPr/>
        </p:nvSpPr>
        <p:spPr>
          <a:xfrm>
            <a:off x="7376391" y="11141203"/>
            <a:ext cx="841074" cy="827183"/>
          </a:xfrm>
          <a:prstGeom prst="rect">
            <a:avLst/>
          </a:prstGeom>
          <a:noFill/>
        </p:spPr>
        <p:txBody>
          <a:bodyPr wrap="square" rtlCol="0">
            <a:spAutoFit/>
          </a:bodyPr>
          <a:lstStyle/>
          <a:p>
            <a:pPr algn="ctr"/>
            <a:r>
              <a:rPr lang="en-US" sz="4800" b="1" dirty="0"/>
              <a:t>9</a:t>
            </a:r>
          </a:p>
        </p:txBody>
      </p:sp>
      <p:sp>
        <p:nvSpPr>
          <p:cNvPr id="64" name="TextBox 63">
            <a:extLst>
              <a:ext uri="{FF2B5EF4-FFF2-40B4-BE49-F238E27FC236}">
                <a16:creationId xmlns:a16="http://schemas.microsoft.com/office/drawing/2014/main" id="{95ED9127-A30D-104E-8EB4-510CC7FB4FC3}"/>
              </a:ext>
            </a:extLst>
          </p:cNvPr>
          <p:cNvSpPr txBox="1"/>
          <p:nvPr/>
        </p:nvSpPr>
        <p:spPr>
          <a:xfrm>
            <a:off x="1549998" y="4160983"/>
            <a:ext cx="841074" cy="827183"/>
          </a:xfrm>
          <a:prstGeom prst="rect">
            <a:avLst/>
          </a:prstGeom>
          <a:noFill/>
        </p:spPr>
        <p:txBody>
          <a:bodyPr wrap="square" rtlCol="0">
            <a:spAutoFit/>
          </a:bodyPr>
          <a:lstStyle/>
          <a:p>
            <a:pPr algn="ctr"/>
            <a:r>
              <a:rPr lang="en-US" sz="4800" b="1" dirty="0"/>
              <a:t>12</a:t>
            </a:r>
          </a:p>
        </p:txBody>
      </p:sp>
      <p:sp>
        <p:nvSpPr>
          <p:cNvPr id="68" name="TextBox 67">
            <a:extLst>
              <a:ext uri="{FF2B5EF4-FFF2-40B4-BE49-F238E27FC236}">
                <a16:creationId xmlns:a16="http://schemas.microsoft.com/office/drawing/2014/main" id="{3EF93840-4D42-2E4E-BB42-2F6115088283}"/>
              </a:ext>
            </a:extLst>
          </p:cNvPr>
          <p:cNvSpPr txBox="1"/>
          <p:nvPr/>
        </p:nvSpPr>
        <p:spPr>
          <a:xfrm>
            <a:off x="7352804" y="6413739"/>
            <a:ext cx="841074" cy="827183"/>
          </a:xfrm>
          <a:prstGeom prst="rect">
            <a:avLst/>
          </a:prstGeom>
          <a:noFill/>
        </p:spPr>
        <p:txBody>
          <a:bodyPr wrap="square" rtlCol="0">
            <a:spAutoFit/>
          </a:bodyPr>
          <a:lstStyle/>
          <a:p>
            <a:pPr algn="ctr"/>
            <a:r>
              <a:rPr lang="en-US" sz="4800" b="1" dirty="0"/>
              <a:t>11</a:t>
            </a:r>
          </a:p>
        </p:txBody>
      </p:sp>
      <p:sp>
        <p:nvSpPr>
          <p:cNvPr id="230" name="Oval 229">
            <a:extLst>
              <a:ext uri="{FF2B5EF4-FFF2-40B4-BE49-F238E27FC236}">
                <a16:creationId xmlns:a16="http://schemas.microsoft.com/office/drawing/2014/main" id="{67D857C8-6DBF-1441-BED6-4FF1EB531C36}"/>
              </a:ext>
            </a:extLst>
          </p:cNvPr>
          <p:cNvSpPr/>
          <p:nvPr/>
        </p:nvSpPr>
        <p:spPr>
          <a:xfrm>
            <a:off x="5758892" y="15261305"/>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a:extLst>
              <a:ext uri="{FF2B5EF4-FFF2-40B4-BE49-F238E27FC236}">
                <a16:creationId xmlns:a16="http://schemas.microsoft.com/office/drawing/2014/main" id="{FA468CC4-DA3D-D04C-A0F3-908B66B1ED58}"/>
              </a:ext>
            </a:extLst>
          </p:cNvPr>
          <p:cNvSpPr/>
          <p:nvPr/>
        </p:nvSpPr>
        <p:spPr>
          <a:xfrm>
            <a:off x="5945845" y="15471227"/>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CA47D14-6621-B142-8EB1-01BD03E6B204}"/>
              </a:ext>
            </a:extLst>
          </p:cNvPr>
          <p:cNvSpPr txBox="1"/>
          <p:nvPr/>
        </p:nvSpPr>
        <p:spPr>
          <a:xfrm>
            <a:off x="5945845" y="15322079"/>
            <a:ext cx="841074" cy="1015663"/>
          </a:xfrm>
          <a:prstGeom prst="rect">
            <a:avLst/>
          </a:prstGeom>
          <a:noFill/>
        </p:spPr>
        <p:txBody>
          <a:bodyPr wrap="square" rtlCol="0">
            <a:spAutoFit/>
          </a:bodyPr>
          <a:lstStyle/>
          <a:p>
            <a:pPr algn="ctr"/>
            <a:r>
              <a:rPr lang="en-US" sz="1200" b="1" dirty="0"/>
              <a:t>  </a:t>
            </a:r>
          </a:p>
          <a:p>
            <a:pPr algn="ctr"/>
            <a:r>
              <a:rPr lang="en-US" sz="4800" b="1" dirty="0"/>
              <a:t>7</a:t>
            </a:r>
          </a:p>
        </p:txBody>
      </p:sp>
      <p:sp>
        <p:nvSpPr>
          <p:cNvPr id="382" name="TextBox 381">
            <a:extLst>
              <a:ext uri="{FF2B5EF4-FFF2-40B4-BE49-F238E27FC236}">
                <a16:creationId xmlns:a16="http://schemas.microsoft.com/office/drawing/2014/main" id="{770CC5E4-E698-49C9-83D6-A6F7BDE42083}"/>
              </a:ext>
            </a:extLst>
          </p:cNvPr>
          <p:cNvSpPr txBox="1"/>
          <p:nvPr/>
        </p:nvSpPr>
        <p:spPr>
          <a:xfrm>
            <a:off x="2609124" y="13520111"/>
            <a:ext cx="309700" cy="423962"/>
          </a:xfrm>
          <a:prstGeom prst="rect">
            <a:avLst/>
          </a:prstGeom>
          <a:noFill/>
        </p:spPr>
        <p:txBody>
          <a:bodyPr wrap="none" rtlCol="0">
            <a:spAutoFit/>
          </a:bodyPr>
          <a:lstStyle/>
          <a:p>
            <a:r>
              <a:rPr lang="en-GB" dirty="0">
                <a:solidFill>
                  <a:schemeClr val="bg1"/>
                </a:solidFill>
              </a:rPr>
              <a:t>  </a:t>
            </a:r>
          </a:p>
        </p:txBody>
      </p:sp>
      <p:sp>
        <p:nvSpPr>
          <p:cNvPr id="501" name="TextBox 500">
            <a:extLst>
              <a:ext uri="{FF2B5EF4-FFF2-40B4-BE49-F238E27FC236}">
                <a16:creationId xmlns:a16="http://schemas.microsoft.com/office/drawing/2014/main" id="{03F80F07-1CDA-4559-A758-6E26CAA7F659}"/>
              </a:ext>
            </a:extLst>
          </p:cNvPr>
          <p:cNvSpPr txBox="1"/>
          <p:nvPr/>
        </p:nvSpPr>
        <p:spPr>
          <a:xfrm>
            <a:off x="5893238" y="601579"/>
            <a:ext cx="184731" cy="423962"/>
          </a:xfrm>
          <a:prstGeom prst="rect">
            <a:avLst/>
          </a:prstGeom>
          <a:noFill/>
        </p:spPr>
        <p:txBody>
          <a:bodyPr wrap="none" rtlCol="0">
            <a:spAutoFit/>
          </a:bodyPr>
          <a:lstStyle/>
          <a:p>
            <a:endParaRPr lang="en-GB" dirty="0"/>
          </a:p>
        </p:txBody>
      </p:sp>
      <p:sp>
        <p:nvSpPr>
          <p:cNvPr id="502" name="TextBox 501">
            <a:extLst>
              <a:ext uri="{FF2B5EF4-FFF2-40B4-BE49-F238E27FC236}">
                <a16:creationId xmlns:a16="http://schemas.microsoft.com/office/drawing/2014/main" id="{F395B8D6-CD7D-4FDD-956F-C8D035D5A1A6}"/>
              </a:ext>
            </a:extLst>
          </p:cNvPr>
          <p:cNvSpPr txBox="1"/>
          <p:nvPr/>
        </p:nvSpPr>
        <p:spPr>
          <a:xfrm>
            <a:off x="2899289" y="1040801"/>
            <a:ext cx="3863934" cy="400110"/>
          </a:xfrm>
          <a:prstGeom prst="rect">
            <a:avLst/>
          </a:prstGeom>
          <a:solidFill>
            <a:schemeClr val="accent2"/>
          </a:solidFill>
          <a:ln>
            <a:noFill/>
          </a:ln>
        </p:spPr>
        <p:txBody>
          <a:bodyPr wrap="square" rtlCol="0">
            <a:spAutoFit/>
          </a:bodyPr>
          <a:lstStyle/>
          <a:p>
            <a:pPr algn="ctr"/>
            <a:r>
              <a:rPr lang="en-GB" sz="2000" b="1" dirty="0"/>
              <a:t>Religious Studies Learning Journey</a:t>
            </a:r>
          </a:p>
        </p:txBody>
      </p:sp>
      <p:sp>
        <p:nvSpPr>
          <p:cNvPr id="9" name="TextBox 8">
            <a:extLst>
              <a:ext uri="{FF2B5EF4-FFF2-40B4-BE49-F238E27FC236}">
                <a16:creationId xmlns:a16="http://schemas.microsoft.com/office/drawing/2014/main" id="{0D98F594-F1B3-318D-3336-A74B9D18C7BB}"/>
              </a:ext>
            </a:extLst>
          </p:cNvPr>
          <p:cNvSpPr txBox="1"/>
          <p:nvPr/>
        </p:nvSpPr>
        <p:spPr>
          <a:xfrm>
            <a:off x="7643611" y="14366681"/>
            <a:ext cx="1505156" cy="338554"/>
          </a:xfrm>
          <a:prstGeom prst="rect">
            <a:avLst/>
          </a:prstGeom>
          <a:noFill/>
        </p:spPr>
        <p:txBody>
          <a:bodyPr wrap="square" rtlCol="0">
            <a:spAutoFit/>
          </a:bodyPr>
          <a:lstStyle/>
          <a:p>
            <a:r>
              <a:rPr lang="en-GB" sz="1600" u="sng" dirty="0"/>
              <a:t>Primary School</a:t>
            </a:r>
          </a:p>
        </p:txBody>
      </p:sp>
      <p:sp>
        <p:nvSpPr>
          <p:cNvPr id="17" name="Oval 16">
            <a:extLst>
              <a:ext uri="{FF2B5EF4-FFF2-40B4-BE49-F238E27FC236}">
                <a16:creationId xmlns:a16="http://schemas.microsoft.com/office/drawing/2014/main" id="{8C61982A-8E78-7EB5-2E92-9BC515A18501}"/>
              </a:ext>
            </a:extLst>
          </p:cNvPr>
          <p:cNvSpPr/>
          <p:nvPr/>
        </p:nvSpPr>
        <p:spPr>
          <a:xfrm>
            <a:off x="1923335" y="8583658"/>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DB4A5B06-68D8-AFD0-1446-1C4A4483EACC}"/>
              </a:ext>
            </a:extLst>
          </p:cNvPr>
          <p:cNvSpPr/>
          <p:nvPr/>
        </p:nvSpPr>
        <p:spPr>
          <a:xfrm>
            <a:off x="2099353" y="8856377"/>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A374A8A-0E23-6803-37D8-BCBFB773E799}"/>
              </a:ext>
            </a:extLst>
          </p:cNvPr>
          <p:cNvSpPr txBox="1"/>
          <p:nvPr/>
        </p:nvSpPr>
        <p:spPr>
          <a:xfrm>
            <a:off x="2110288" y="8862652"/>
            <a:ext cx="841074" cy="827183"/>
          </a:xfrm>
          <a:prstGeom prst="rect">
            <a:avLst/>
          </a:prstGeom>
          <a:noFill/>
        </p:spPr>
        <p:txBody>
          <a:bodyPr wrap="square" rtlCol="0">
            <a:spAutoFit/>
          </a:bodyPr>
          <a:lstStyle/>
          <a:p>
            <a:pPr algn="ctr"/>
            <a:r>
              <a:rPr lang="en-US" sz="4800" b="1" dirty="0"/>
              <a:t>10</a:t>
            </a:r>
          </a:p>
        </p:txBody>
      </p:sp>
      <p:sp>
        <p:nvSpPr>
          <p:cNvPr id="23" name="Oval 22">
            <a:extLst>
              <a:ext uri="{FF2B5EF4-FFF2-40B4-BE49-F238E27FC236}">
                <a16:creationId xmlns:a16="http://schemas.microsoft.com/office/drawing/2014/main" id="{3C51C417-1410-0CBA-287D-DA56C9630FCB}"/>
              </a:ext>
            </a:extLst>
          </p:cNvPr>
          <p:cNvSpPr/>
          <p:nvPr/>
        </p:nvSpPr>
        <p:spPr>
          <a:xfrm>
            <a:off x="7036121" y="3643330"/>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48F9263C-34D0-2D87-1E77-5C0723A56004}"/>
              </a:ext>
            </a:extLst>
          </p:cNvPr>
          <p:cNvSpPr/>
          <p:nvPr/>
        </p:nvSpPr>
        <p:spPr>
          <a:xfrm>
            <a:off x="7212139" y="3916049"/>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EB7813A8-8A4B-A7F6-EF4A-1877A3068D07}"/>
              </a:ext>
            </a:extLst>
          </p:cNvPr>
          <p:cNvSpPr txBox="1"/>
          <p:nvPr/>
        </p:nvSpPr>
        <p:spPr>
          <a:xfrm>
            <a:off x="7223074" y="3922324"/>
            <a:ext cx="841074" cy="827183"/>
          </a:xfrm>
          <a:prstGeom prst="rect">
            <a:avLst/>
          </a:prstGeom>
          <a:noFill/>
        </p:spPr>
        <p:txBody>
          <a:bodyPr wrap="square" rtlCol="0">
            <a:spAutoFit/>
          </a:bodyPr>
          <a:lstStyle/>
          <a:p>
            <a:pPr algn="ctr"/>
            <a:r>
              <a:rPr lang="en-US" sz="4800" b="1" dirty="0"/>
              <a:t>13</a:t>
            </a:r>
          </a:p>
        </p:txBody>
      </p:sp>
      <p:sp>
        <p:nvSpPr>
          <p:cNvPr id="28" name="TextBox 27">
            <a:extLst>
              <a:ext uri="{FF2B5EF4-FFF2-40B4-BE49-F238E27FC236}">
                <a16:creationId xmlns:a16="http://schemas.microsoft.com/office/drawing/2014/main" id="{06EBA8F0-90FF-0659-A7DF-451D8B82D4DF}"/>
              </a:ext>
            </a:extLst>
          </p:cNvPr>
          <p:cNvSpPr txBox="1"/>
          <p:nvPr/>
        </p:nvSpPr>
        <p:spPr>
          <a:xfrm>
            <a:off x="754682" y="447690"/>
            <a:ext cx="1100464" cy="307777"/>
          </a:xfrm>
          <a:prstGeom prst="rect">
            <a:avLst/>
          </a:prstGeom>
          <a:noFill/>
        </p:spPr>
        <p:txBody>
          <a:bodyPr wrap="square" rtlCol="0">
            <a:spAutoFit/>
          </a:bodyPr>
          <a:lstStyle/>
          <a:p>
            <a:r>
              <a:rPr lang="en-GB" sz="1400" u="sng" dirty="0"/>
              <a:t>Beyond AGS</a:t>
            </a:r>
          </a:p>
        </p:txBody>
      </p:sp>
      <p:sp>
        <p:nvSpPr>
          <p:cNvPr id="2" name="TextBox 1">
            <a:extLst>
              <a:ext uri="{FF2B5EF4-FFF2-40B4-BE49-F238E27FC236}">
                <a16:creationId xmlns:a16="http://schemas.microsoft.com/office/drawing/2014/main" id="{56FC1A4D-C2CB-5D5F-0850-5A266B45FA24}"/>
              </a:ext>
            </a:extLst>
          </p:cNvPr>
          <p:cNvSpPr txBox="1"/>
          <p:nvPr/>
        </p:nvSpPr>
        <p:spPr>
          <a:xfrm>
            <a:off x="7143908" y="14705235"/>
            <a:ext cx="2344365" cy="938719"/>
          </a:xfrm>
          <a:prstGeom prst="rect">
            <a:avLst/>
          </a:prstGeom>
          <a:solidFill>
            <a:schemeClr val="accent5">
              <a:lumMod val="60000"/>
              <a:lumOff val="40000"/>
            </a:schemeClr>
          </a:solidFill>
        </p:spPr>
        <p:txBody>
          <a:bodyPr wrap="square" rtlCol="0">
            <a:spAutoFit/>
          </a:bodyPr>
          <a:lstStyle/>
          <a:p>
            <a:r>
              <a:rPr lang="en-GB" sz="1100" b="1" dirty="0"/>
              <a:t>What is special and why? </a:t>
            </a:r>
          </a:p>
          <a:p>
            <a:pPr marL="285750" indent="-285750">
              <a:buFont typeface="Arial" panose="020B0604020202020204" pitchFamily="34" charset="0"/>
              <a:buChar char="•"/>
            </a:pPr>
            <a:r>
              <a:rPr lang="en-GB" sz="1100" dirty="0"/>
              <a:t>Which stories?</a:t>
            </a:r>
          </a:p>
          <a:p>
            <a:pPr marL="285750" indent="-285750">
              <a:buFont typeface="Arial" panose="020B0604020202020204" pitchFamily="34" charset="0"/>
              <a:buChar char="•"/>
            </a:pPr>
            <a:r>
              <a:rPr lang="en-GB" sz="1100" dirty="0"/>
              <a:t>Which people?</a:t>
            </a:r>
          </a:p>
          <a:p>
            <a:pPr marL="285750" indent="-285750">
              <a:buFont typeface="Arial" panose="020B0604020202020204" pitchFamily="34" charset="0"/>
              <a:buChar char="•"/>
            </a:pPr>
            <a:r>
              <a:rPr lang="en-GB" sz="1100" dirty="0"/>
              <a:t>Which places? </a:t>
            </a:r>
          </a:p>
          <a:p>
            <a:pPr marL="285750" indent="-285750">
              <a:buFont typeface="Arial" panose="020B0604020202020204" pitchFamily="34" charset="0"/>
              <a:buChar char="•"/>
            </a:pPr>
            <a:r>
              <a:rPr lang="en-GB" sz="1100" dirty="0"/>
              <a:t>What times? </a:t>
            </a:r>
          </a:p>
        </p:txBody>
      </p:sp>
      <p:sp>
        <p:nvSpPr>
          <p:cNvPr id="4" name="TextBox 3">
            <a:extLst>
              <a:ext uri="{FF2B5EF4-FFF2-40B4-BE49-F238E27FC236}">
                <a16:creationId xmlns:a16="http://schemas.microsoft.com/office/drawing/2014/main" id="{D0C02F8D-4FC4-F979-9882-DE91EDBC0A63}"/>
              </a:ext>
            </a:extLst>
          </p:cNvPr>
          <p:cNvSpPr txBox="1"/>
          <p:nvPr/>
        </p:nvSpPr>
        <p:spPr>
          <a:xfrm>
            <a:off x="7160826" y="15696313"/>
            <a:ext cx="2327448" cy="938719"/>
          </a:xfrm>
          <a:prstGeom prst="rect">
            <a:avLst/>
          </a:prstGeom>
          <a:solidFill>
            <a:schemeClr val="accent5">
              <a:lumMod val="60000"/>
              <a:lumOff val="40000"/>
            </a:schemeClr>
          </a:solidFill>
        </p:spPr>
        <p:txBody>
          <a:bodyPr wrap="square" rtlCol="0">
            <a:spAutoFit/>
          </a:bodyPr>
          <a:lstStyle/>
          <a:p>
            <a:r>
              <a:rPr lang="en-GB" sz="1100" b="1" dirty="0"/>
              <a:t>What do people believe about…</a:t>
            </a:r>
            <a:endParaRPr lang="en-GB" sz="1100" dirty="0"/>
          </a:p>
          <a:p>
            <a:pPr marL="342900" indent="-342900">
              <a:buFont typeface="Arial" panose="020B0604020202020204" pitchFamily="34" charset="0"/>
              <a:buChar char="•"/>
            </a:pPr>
            <a:r>
              <a:rPr lang="en-GB" sz="1100" dirty="0"/>
              <a:t>God</a:t>
            </a:r>
          </a:p>
          <a:p>
            <a:pPr marL="342900" indent="-342900">
              <a:buFont typeface="Arial" panose="020B0604020202020204" pitchFamily="34" charset="0"/>
              <a:buChar char="•"/>
            </a:pPr>
            <a:r>
              <a:rPr lang="en-GB" sz="1100" dirty="0"/>
              <a:t>Prayer</a:t>
            </a:r>
          </a:p>
          <a:p>
            <a:pPr marL="342900" indent="-342900">
              <a:buFont typeface="Arial" panose="020B0604020202020204" pitchFamily="34" charset="0"/>
              <a:buChar char="•"/>
            </a:pPr>
            <a:r>
              <a:rPr lang="en-GB" sz="1100" dirty="0"/>
              <a:t>Festivals</a:t>
            </a:r>
          </a:p>
          <a:p>
            <a:pPr marL="342900" indent="-342900">
              <a:buFont typeface="Arial" panose="020B0604020202020204" pitchFamily="34" charset="0"/>
              <a:buChar char="•"/>
            </a:pPr>
            <a:r>
              <a:rPr lang="en-GB" sz="1100" dirty="0"/>
              <a:t>Sacred books/places</a:t>
            </a:r>
          </a:p>
        </p:txBody>
      </p:sp>
      <p:sp>
        <p:nvSpPr>
          <p:cNvPr id="6" name="TextBox 5">
            <a:extLst>
              <a:ext uri="{FF2B5EF4-FFF2-40B4-BE49-F238E27FC236}">
                <a16:creationId xmlns:a16="http://schemas.microsoft.com/office/drawing/2014/main" id="{7BC40BB8-A81B-DAD7-6E36-9B87C6149BF5}"/>
              </a:ext>
            </a:extLst>
          </p:cNvPr>
          <p:cNvSpPr txBox="1"/>
          <p:nvPr/>
        </p:nvSpPr>
        <p:spPr>
          <a:xfrm>
            <a:off x="7154843" y="16713570"/>
            <a:ext cx="2344365" cy="769441"/>
          </a:xfrm>
          <a:prstGeom prst="rect">
            <a:avLst/>
          </a:prstGeom>
          <a:solidFill>
            <a:schemeClr val="accent5">
              <a:lumMod val="60000"/>
              <a:lumOff val="40000"/>
            </a:schemeClr>
          </a:solidFill>
        </p:spPr>
        <p:txBody>
          <a:bodyPr wrap="square" rtlCol="0">
            <a:spAutoFit/>
          </a:bodyPr>
          <a:lstStyle/>
          <a:p>
            <a:r>
              <a:rPr lang="en-GB" sz="1100" b="1" dirty="0"/>
              <a:t>What does it mean to belong to a community? </a:t>
            </a:r>
          </a:p>
          <a:p>
            <a:r>
              <a:rPr lang="en-GB" sz="1100" b="1" dirty="0"/>
              <a:t>Why do some people say God exists? </a:t>
            </a:r>
          </a:p>
          <a:p>
            <a:endParaRPr lang="en-GB" sz="1100" b="1" dirty="0"/>
          </a:p>
        </p:txBody>
      </p:sp>
      <p:sp>
        <p:nvSpPr>
          <p:cNvPr id="7" name="TextBox 6">
            <a:extLst>
              <a:ext uri="{FF2B5EF4-FFF2-40B4-BE49-F238E27FC236}">
                <a16:creationId xmlns:a16="http://schemas.microsoft.com/office/drawing/2014/main" id="{97BDA1C1-3469-4EA6-D9EB-3AAADC3F2948}"/>
              </a:ext>
            </a:extLst>
          </p:cNvPr>
          <p:cNvSpPr txBox="1"/>
          <p:nvPr/>
        </p:nvSpPr>
        <p:spPr>
          <a:xfrm>
            <a:off x="3182118" y="15590205"/>
            <a:ext cx="1184149" cy="646331"/>
          </a:xfrm>
          <a:prstGeom prst="rect">
            <a:avLst/>
          </a:prstGeom>
          <a:solidFill>
            <a:schemeClr val="accent4">
              <a:lumMod val="60000"/>
              <a:lumOff val="40000"/>
            </a:schemeClr>
          </a:solidFill>
        </p:spPr>
        <p:txBody>
          <a:bodyPr wrap="square" rtlCol="0">
            <a:spAutoFit/>
          </a:bodyPr>
          <a:lstStyle/>
          <a:p>
            <a:r>
              <a:rPr lang="en-GB" sz="1800" dirty="0"/>
              <a:t>1. What is Hinduism? </a:t>
            </a:r>
          </a:p>
        </p:txBody>
      </p:sp>
      <p:sp>
        <p:nvSpPr>
          <p:cNvPr id="8" name="TextBox 7">
            <a:extLst>
              <a:ext uri="{FF2B5EF4-FFF2-40B4-BE49-F238E27FC236}">
                <a16:creationId xmlns:a16="http://schemas.microsoft.com/office/drawing/2014/main" id="{9C6F6E51-D1A5-915E-DAD8-D0A4BA2E3AD4}"/>
              </a:ext>
            </a:extLst>
          </p:cNvPr>
          <p:cNvSpPr txBox="1"/>
          <p:nvPr/>
        </p:nvSpPr>
        <p:spPr>
          <a:xfrm>
            <a:off x="919066" y="15572265"/>
            <a:ext cx="2086327" cy="923330"/>
          </a:xfrm>
          <a:prstGeom prst="rect">
            <a:avLst/>
          </a:prstGeom>
          <a:solidFill>
            <a:schemeClr val="accent4">
              <a:lumMod val="60000"/>
              <a:lumOff val="40000"/>
            </a:schemeClr>
          </a:solidFill>
        </p:spPr>
        <p:txBody>
          <a:bodyPr wrap="square" rtlCol="0">
            <a:spAutoFit/>
          </a:bodyPr>
          <a:lstStyle/>
          <a:p>
            <a:r>
              <a:rPr lang="en-GB" sz="1800" dirty="0"/>
              <a:t>2. Should religious buildings be sold to feed the poor?</a:t>
            </a:r>
          </a:p>
        </p:txBody>
      </p:sp>
      <p:sp>
        <p:nvSpPr>
          <p:cNvPr id="10" name="TextBox 9">
            <a:extLst>
              <a:ext uri="{FF2B5EF4-FFF2-40B4-BE49-F238E27FC236}">
                <a16:creationId xmlns:a16="http://schemas.microsoft.com/office/drawing/2014/main" id="{BD018587-A7C7-71B3-AC1D-B57DC57F0747}"/>
              </a:ext>
            </a:extLst>
          </p:cNvPr>
          <p:cNvSpPr txBox="1"/>
          <p:nvPr/>
        </p:nvSpPr>
        <p:spPr>
          <a:xfrm>
            <a:off x="209344" y="14652139"/>
            <a:ext cx="4165473" cy="646331"/>
          </a:xfrm>
          <a:prstGeom prst="rect">
            <a:avLst/>
          </a:prstGeom>
          <a:solidFill>
            <a:schemeClr val="accent4">
              <a:lumMod val="60000"/>
              <a:lumOff val="40000"/>
            </a:schemeClr>
          </a:solidFill>
        </p:spPr>
        <p:txBody>
          <a:bodyPr wrap="square" rtlCol="0">
            <a:spAutoFit/>
          </a:bodyPr>
          <a:lstStyle/>
          <a:p>
            <a:r>
              <a:rPr lang="en-GB" sz="1800" dirty="0"/>
              <a:t>3. What is good and challenging about being a teenage Muslim in Britain today? </a:t>
            </a:r>
          </a:p>
        </p:txBody>
      </p:sp>
      <p:sp>
        <p:nvSpPr>
          <p:cNvPr id="12" name="TextBox 11">
            <a:extLst>
              <a:ext uri="{FF2B5EF4-FFF2-40B4-BE49-F238E27FC236}">
                <a16:creationId xmlns:a16="http://schemas.microsoft.com/office/drawing/2014/main" id="{A3EE4717-3FF3-8BAB-126E-B54335DC1D62}"/>
              </a:ext>
            </a:extLst>
          </p:cNvPr>
          <p:cNvSpPr txBox="1"/>
          <p:nvPr/>
        </p:nvSpPr>
        <p:spPr>
          <a:xfrm>
            <a:off x="3710847" y="12585068"/>
            <a:ext cx="1836869" cy="1477328"/>
          </a:xfrm>
          <a:prstGeom prst="rect">
            <a:avLst/>
          </a:prstGeom>
          <a:solidFill>
            <a:srgbClr val="92D050"/>
          </a:solidFill>
        </p:spPr>
        <p:txBody>
          <a:bodyPr wrap="square" rtlCol="0">
            <a:spAutoFit/>
          </a:bodyPr>
          <a:lstStyle/>
          <a:p>
            <a:r>
              <a:rPr lang="en-GB" sz="1800" dirty="0"/>
              <a:t>1. What is good and challenging about being a teenage Sikh in Britain today? </a:t>
            </a:r>
          </a:p>
        </p:txBody>
      </p:sp>
      <p:sp>
        <p:nvSpPr>
          <p:cNvPr id="13" name="TextBox 12">
            <a:extLst>
              <a:ext uri="{FF2B5EF4-FFF2-40B4-BE49-F238E27FC236}">
                <a16:creationId xmlns:a16="http://schemas.microsoft.com/office/drawing/2014/main" id="{685DCC73-8744-2A77-149A-684D19293710}"/>
              </a:ext>
            </a:extLst>
          </p:cNvPr>
          <p:cNvSpPr txBox="1"/>
          <p:nvPr/>
        </p:nvSpPr>
        <p:spPr>
          <a:xfrm>
            <a:off x="5868716" y="12590123"/>
            <a:ext cx="1978448" cy="1477328"/>
          </a:xfrm>
          <a:prstGeom prst="rect">
            <a:avLst/>
          </a:prstGeom>
          <a:solidFill>
            <a:srgbClr val="92D050"/>
          </a:solidFill>
        </p:spPr>
        <p:txBody>
          <a:bodyPr wrap="square" rtlCol="0">
            <a:spAutoFit/>
          </a:bodyPr>
          <a:lstStyle/>
          <a:p>
            <a:r>
              <a:rPr lang="en-GB" sz="1800" dirty="0"/>
              <a:t>2. Do Buddhism and Christianity have the answers to evil and suffering? </a:t>
            </a:r>
          </a:p>
        </p:txBody>
      </p:sp>
      <p:sp>
        <p:nvSpPr>
          <p:cNvPr id="14" name="TextBox 13">
            <a:extLst>
              <a:ext uri="{FF2B5EF4-FFF2-40B4-BE49-F238E27FC236}">
                <a16:creationId xmlns:a16="http://schemas.microsoft.com/office/drawing/2014/main" id="{B31750AE-C3D7-5D53-2AE9-8782CFD4FC7D}"/>
              </a:ext>
            </a:extLst>
          </p:cNvPr>
          <p:cNvSpPr txBox="1"/>
          <p:nvPr/>
        </p:nvSpPr>
        <p:spPr>
          <a:xfrm>
            <a:off x="8171935" y="12355033"/>
            <a:ext cx="1316338" cy="1200329"/>
          </a:xfrm>
          <a:prstGeom prst="rect">
            <a:avLst/>
          </a:prstGeom>
          <a:solidFill>
            <a:srgbClr val="92D050"/>
          </a:solidFill>
        </p:spPr>
        <p:txBody>
          <a:bodyPr wrap="square" rtlCol="0">
            <a:spAutoFit/>
          </a:bodyPr>
          <a:lstStyle/>
          <a:p>
            <a:r>
              <a:rPr lang="en-GB" sz="1800" dirty="0"/>
              <a:t>3. Can we prove the existence of God?</a:t>
            </a:r>
          </a:p>
        </p:txBody>
      </p:sp>
      <p:sp>
        <p:nvSpPr>
          <p:cNvPr id="16" name="TextBox 15">
            <a:extLst>
              <a:ext uri="{FF2B5EF4-FFF2-40B4-BE49-F238E27FC236}">
                <a16:creationId xmlns:a16="http://schemas.microsoft.com/office/drawing/2014/main" id="{AFEE54BB-D3C8-93C5-3967-364F84450393}"/>
              </a:ext>
            </a:extLst>
          </p:cNvPr>
          <p:cNvSpPr txBox="1"/>
          <p:nvPr/>
        </p:nvSpPr>
        <p:spPr>
          <a:xfrm>
            <a:off x="4860131" y="10798725"/>
            <a:ext cx="2096824" cy="1200329"/>
          </a:xfrm>
          <a:prstGeom prst="rect">
            <a:avLst/>
          </a:prstGeom>
          <a:solidFill>
            <a:srgbClr val="FF99FF"/>
          </a:solidFill>
        </p:spPr>
        <p:txBody>
          <a:bodyPr wrap="square" rtlCol="0">
            <a:spAutoFit/>
          </a:bodyPr>
          <a:lstStyle/>
          <a:p>
            <a:r>
              <a:rPr lang="en-GB" sz="2400" dirty="0"/>
              <a:t>1. How should we treat the environment?</a:t>
            </a:r>
          </a:p>
        </p:txBody>
      </p:sp>
      <p:sp>
        <p:nvSpPr>
          <p:cNvPr id="19" name="TextBox 18">
            <a:extLst>
              <a:ext uri="{FF2B5EF4-FFF2-40B4-BE49-F238E27FC236}">
                <a16:creationId xmlns:a16="http://schemas.microsoft.com/office/drawing/2014/main" id="{D7C9F922-4EC6-FB32-0D5C-76CC3256C625}"/>
              </a:ext>
            </a:extLst>
          </p:cNvPr>
          <p:cNvSpPr txBox="1"/>
          <p:nvPr/>
        </p:nvSpPr>
        <p:spPr>
          <a:xfrm>
            <a:off x="2652774" y="10494861"/>
            <a:ext cx="1781220" cy="1938992"/>
          </a:xfrm>
          <a:prstGeom prst="rect">
            <a:avLst/>
          </a:prstGeom>
          <a:solidFill>
            <a:srgbClr val="FF99FF"/>
          </a:solidFill>
        </p:spPr>
        <p:txBody>
          <a:bodyPr wrap="square" rtlCol="0">
            <a:spAutoFit/>
          </a:bodyPr>
          <a:lstStyle/>
          <a:p>
            <a:r>
              <a:rPr lang="en-GB" sz="2400" dirty="0"/>
              <a:t>2. How should those who break the law be treated?</a:t>
            </a:r>
            <a:endParaRPr lang="en-GB" dirty="0"/>
          </a:p>
        </p:txBody>
      </p:sp>
      <p:sp>
        <p:nvSpPr>
          <p:cNvPr id="22" name="TextBox 21">
            <a:extLst>
              <a:ext uri="{FF2B5EF4-FFF2-40B4-BE49-F238E27FC236}">
                <a16:creationId xmlns:a16="http://schemas.microsoft.com/office/drawing/2014/main" id="{52527D87-34FF-38EE-B684-6E8F8A069035}"/>
              </a:ext>
            </a:extLst>
          </p:cNvPr>
          <p:cNvSpPr txBox="1"/>
          <p:nvPr/>
        </p:nvSpPr>
        <p:spPr>
          <a:xfrm>
            <a:off x="532780" y="10062972"/>
            <a:ext cx="1759300" cy="1569660"/>
          </a:xfrm>
          <a:prstGeom prst="rect">
            <a:avLst/>
          </a:prstGeom>
          <a:solidFill>
            <a:srgbClr val="FF99FF"/>
          </a:solidFill>
        </p:spPr>
        <p:txBody>
          <a:bodyPr wrap="square" rtlCol="0">
            <a:spAutoFit/>
          </a:bodyPr>
          <a:lstStyle/>
          <a:p>
            <a:r>
              <a:rPr lang="en-GB" sz="2400" dirty="0"/>
              <a:t>3. How is religion shown in the media?</a:t>
            </a:r>
          </a:p>
        </p:txBody>
      </p:sp>
      <p:sp>
        <p:nvSpPr>
          <p:cNvPr id="24" name="TextBox 23">
            <a:extLst>
              <a:ext uri="{FF2B5EF4-FFF2-40B4-BE49-F238E27FC236}">
                <a16:creationId xmlns:a16="http://schemas.microsoft.com/office/drawing/2014/main" id="{034D6BBE-3A67-3678-DA0F-71FEC85DE2F0}"/>
              </a:ext>
            </a:extLst>
          </p:cNvPr>
          <p:cNvSpPr txBox="1"/>
          <p:nvPr/>
        </p:nvSpPr>
        <p:spPr>
          <a:xfrm>
            <a:off x="2965154" y="3662275"/>
            <a:ext cx="1301475" cy="1600438"/>
          </a:xfrm>
          <a:prstGeom prst="rect">
            <a:avLst/>
          </a:prstGeom>
          <a:solidFill>
            <a:srgbClr val="FFFF00"/>
          </a:solidFill>
        </p:spPr>
        <p:txBody>
          <a:bodyPr wrap="square" rtlCol="0">
            <a:spAutoFit/>
          </a:bodyPr>
          <a:lstStyle/>
          <a:p>
            <a:r>
              <a:rPr lang="en-GB" sz="1400" dirty="0"/>
              <a:t>The OCR Religious Studies A-Level has three main components, studied across two years. </a:t>
            </a:r>
          </a:p>
        </p:txBody>
      </p:sp>
      <p:sp>
        <p:nvSpPr>
          <p:cNvPr id="25" name="TextBox 24">
            <a:extLst>
              <a:ext uri="{FF2B5EF4-FFF2-40B4-BE49-F238E27FC236}">
                <a16:creationId xmlns:a16="http://schemas.microsoft.com/office/drawing/2014/main" id="{2C33044A-94E0-61AE-85BE-7E1D9A322EC1}"/>
              </a:ext>
            </a:extLst>
          </p:cNvPr>
          <p:cNvSpPr txBox="1"/>
          <p:nvPr/>
        </p:nvSpPr>
        <p:spPr>
          <a:xfrm>
            <a:off x="6844321" y="1396870"/>
            <a:ext cx="2643952" cy="1569660"/>
          </a:xfrm>
          <a:prstGeom prst="rect">
            <a:avLst/>
          </a:prstGeom>
          <a:solidFill>
            <a:srgbClr val="FFFF00"/>
          </a:solidFill>
        </p:spPr>
        <p:txBody>
          <a:bodyPr wrap="square" rtlCol="0">
            <a:spAutoFit/>
          </a:bodyPr>
          <a:lstStyle/>
          <a:p>
            <a:r>
              <a:rPr lang="en-GB" sz="1200" dirty="0"/>
              <a:t>Philosophy of Religion includes: </a:t>
            </a:r>
          </a:p>
          <a:p>
            <a:pPr marL="285750" indent="-285750">
              <a:buFont typeface="Arial" panose="020B0604020202020204" pitchFamily="34" charset="0"/>
              <a:buChar char="•"/>
            </a:pPr>
            <a:r>
              <a:rPr lang="en-GB" sz="1200" dirty="0"/>
              <a:t>The nature of  the soul ,mind and body. </a:t>
            </a:r>
          </a:p>
          <a:p>
            <a:pPr marL="285750" indent="-285750">
              <a:buFont typeface="Arial" panose="020B0604020202020204" pitchFamily="34" charset="0"/>
              <a:buChar char="•"/>
            </a:pPr>
            <a:r>
              <a:rPr lang="en-GB" sz="1200" dirty="0"/>
              <a:t>Arguments for the existence or non-existence of God. </a:t>
            </a:r>
          </a:p>
          <a:p>
            <a:pPr marL="285750" indent="-285750">
              <a:buFont typeface="Arial" panose="020B0604020202020204" pitchFamily="34" charset="0"/>
              <a:buChar char="•"/>
            </a:pPr>
            <a:r>
              <a:rPr lang="en-GB" sz="1200" dirty="0"/>
              <a:t>The nature and impact of religious experience. </a:t>
            </a:r>
          </a:p>
          <a:p>
            <a:pPr marL="285750" indent="-285750">
              <a:buFont typeface="Arial" panose="020B0604020202020204" pitchFamily="34" charset="0"/>
              <a:buChar char="•"/>
            </a:pPr>
            <a:endParaRPr lang="en-GB" sz="1200" dirty="0"/>
          </a:p>
        </p:txBody>
      </p:sp>
      <p:sp>
        <p:nvSpPr>
          <p:cNvPr id="3" name="TextBox 2">
            <a:extLst>
              <a:ext uri="{FF2B5EF4-FFF2-40B4-BE49-F238E27FC236}">
                <a16:creationId xmlns:a16="http://schemas.microsoft.com/office/drawing/2014/main" id="{C360D7C0-C032-66AD-1C4F-BBEC318BFFF7}"/>
              </a:ext>
            </a:extLst>
          </p:cNvPr>
          <p:cNvSpPr txBox="1"/>
          <p:nvPr/>
        </p:nvSpPr>
        <p:spPr>
          <a:xfrm>
            <a:off x="3818757" y="8212785"/>
            <a:ext cx="4760700" cy="1815882"/>
          </a:xfrm>
          <a:prstGeom prst="rect">
            <a:avLst/>
          </a:prstGeom>
          <a:solidFill>
            <a:srgbClr val="FF00FF"/>
          </a:solidFill>
        </p:spPr>
        <p:txBody>
          <a:bodyPr wrap="square" rtlCol="0">
            <a:spAutoFit/>
          </a:bodyPr>
          <a:lstStyle/>
          <a:p>
            <a:r>
              <a:rPr lang="en-GB" sz="1600" dirty="0"/>
              <a:t>Students follow the AQA Religious Studies Specification. Beginning with an in-depth study into the beliefs, teachings and practices of two religions. We focus on Buddhism and Christianity. Consideration is given to different denominations and groups within each religion, in order to demonstrate their impact on individuals, communities and societies. </a:t>
            </a:r>
          </a:p>
        </p:txBody>
      </p:sp>
      <p:sp>
        <p:nvSpPr>
          <p:cNvPr id="11" name="TextBox 10">
            <a:extLst>
              <a:ext uri="{FF2B5EF4-FFF2-40B4-BE49-F238E27FC236}">
                <a16:creationId xmlns:a16="http://schemas.microsoft.com/office/drawing/2014/main" id="{F0E4B29C-3FDF-2126-FD87-5C950C413FD9}"/>
              </a:ext>
            </a:extLst>
          </p:cNvPr>
          <p:cNvSpPr txBox="1"/>
          <p:nvPr/>
        </p:nvSpPr>
        <p:spPr>
          <a:xfrm>
            <a:off x="1032671" y="5978874"/>
            <a:ext cx="4626980" cy="1323439"/>
          </a:xfrm>
          <a:prstGeom prst="rect">
            <a:avLst/>
          </a:prstGeom>
          <a:solidFill>
            <a:srgbClr val="FF00FF"/>
          </a:solidFill>
        </p:spPr>
        <p:txBody>
          <a:bodyPr wrap="square" rtlCol="0">
            <a:spAutoFit/>
          </a:bodyPr>
          <a:lstStyle/>
          <a:p>
            <a:r>
              <a:rPr lang="en-GB" sz="1600" dirty="0"/>
              <a:t>Students have an opportunity to delve into four different ethical and philosophical issues from a very wide variety of units. This could include for example the ethical unit studying Religion, Peace and Conflict, or Philosophical arguments for the existence of God. </a:t>
            </a:r>
          </a:p>
        </p:txBody>
      </p:sp>
      <p:sp>
        <p:nvSpPr>
          <p:cNvPr id="31" name="TextBox 30">
            <a:extLst>
              <a:ext uri="{FF2B5EF4-FFF2-40B4-BE49-F238E27FC236}">
                <a16:creationId xmlns:a16="http://schemas.microsoft.com/office/drawing/2014/main" id="{1AECB2B2-CF4A-FB23-F96E-3C2DC48C1462}"/>
              </a:ext>
            </a:extLst>
          </p:cNvPr>
          <p:cNvSpPr txBox="1"/>
          <p:nvPr/>
        </p:nvSpPr>
        <p:spPr>
          <a:xfrm>
            <a:off x="3668032" y="1564489"/>
            <a:ext cx="2771722" cy="1384995"/>
          </a:xfrm>
          <a:prstGeom prst="rect">
            <a:avLst/>
          </a:prstGeom>
          <a:solidFill>
            <a:srgbClr val="FFFF00"/>
          </a:solidFill>
        </p:spPr>
        <p:txBody>
          <a:bodyPr wrap="square" rtlCol="0">
            <a:spAutoFit/>
          </a:bodyPr>
          <a:lstStyle/>
          <a:p>
            <a:r>
              <a:rPr lang="en-GB" sz="1200" dirty="0"/>
              <a:t>Developments in Religious Thought includes: </a:t>
            </a:r>
          </a:p>
          <a:p>
            <a:pPr marL="285750" indent="-285750">
              <a:buFont typeface="Arial" panose="020B0604020202020204" pitchFamily="34" charset="0"/>
              <a:buChar char="•"/>
            </a:pPr>
            <a:r>
              <a:rPr lang="en-GB" sz="1200" dirty="0"/>
              <a:t>A systematic study of one religion. </a:t>
            </a:r>
          </a:p>
          <a:p>
            <a:pPr marL="285750" indent="-285750">
              <a:buFont typeface="Arial" panose="020B0604020202020204" pitchFamily="34" charset="0"/>
              <a:buChar char="•"/>
            </a:pPr>
            <a:r>
              <a:rPr lang="en-GB" sz="1200" dirty="0"/>
              <a:t>Exploring sources of wisdom.</a:t>
            </a:r>
          </a:p>
          <a:p>
            <a:pPr marL="285750" indent="-285750">
              <a:buFont typeface="Arial" panose="020B0604020202020204" pitchFamily="34" charset="0"/>
              <a:buChar char="•"/>
            </a:pPr>
            <a:r>
              <a:rPr lang="en-GB" sz="1200" dirty="0"/>
              <a:t>Practices which shape and express identity  and how these vary within tradition. </a:t>
            </a:r>
          </a:p>
        </p:txBody>
      </p:sp>
      <p:sp>
        <p:nvSpPr>
          <p:cNvPr id="229" name="TextBox 228">
            <a:extLst>
              <a:ext uri="{FF2B5EF4-FFF2-40B4-BE49-F238E27FC236}">
                <a16:creationId xmlns:a16="http://schemas.microsoft.com/office/drawing/2014/main" id="{512D9661-1B24-B734-1E30-AF867FC939EC}"/>
              </a:ext>
            </a:extLst>
          </p:cNvPr>
          <p:cNvSpPr txBox="1"/>
          <p:nvPr/>
        </p:nvSpPr>
        <p:spPr>
          <a:xfrm>
            <a:off x="243716" y="790943"/>
            <a:ext cx="2161252" cy="2800767"/>
          </a:xfrm>
          <a:prstGeom prst="rect">
            <a:avLst/>
          </a:prstGeom>
          <a:solidFill>
            <a:srgbClr val="00FF00"/>
          </a:solidFill>
        </p:spPr>
        <p:txBody>
          <a:bodyPr wrap="square" rtlCol="0">
            <a:spAutoFit/>
          </a:bodyPr>
          <a:lstStyle/>
          <a:p>
            <a:pPr marL="171450" indent="-171450">
              <a:buFont typeface="Arial" panose="020B0604020202020204" pitchFamily="34" charset="0"/>
              <a:buChar char="•"/>
            </a:pPr>
            <a:r>
              <a:rPr lang="en-GB" sz="1100" dirty="0"/>
              <a:t>Many students choose to continue their studies at University through a Religious Studies or Theology course.</a:t>
            </a:r>
          </a:p>
          <a:p>
            <a:pPr marL="171450" indent="-171450">
              <a:buFont typeface="Arial" panose="020B0604020202020204" pitchFamily="34" charset="0"/>
              <a:buChar char="•"/>
            </a:pPr>
            <a:r>
              <a:rPr lang="en-GB" sz="1100" dirty="0"/>
              <a:t>Or to study a related subject such as Sociology, Psychology, or Politics. </a:t>
            </a:r>
          </a:p>
          <a:p>
            <a:pPr marL="171450" indent="-171450">
              <a:buFont typeface="Arial" panose="020B0604020202020204" pitchFamily="34" charset="0"/>
              <a:buChar char="•"/>
            </a:pPr>
            <a:r>
              <a:rPr lang="en-GB" sz="1100" dirty="0"/>
              <a:t>With so many transferable skills and a deep understanding of how and why people may behave the way they do, there are also successful careers in many fields. </a:t>
            </a:r>
          </a:p>
          <a:p>
            <a:pPr marL="171450" indent="-171450">
              <a:buFont typeface="Arial" panose="020B0604020202020204" pitchFamily="34" charset="0"/>
              <a:buChar char="•"/>
            </a:pPr>
            <a:r>
              <a:rPr lang="en-GB" sz="1100" dirty="0"/>
              <a:t>These include law, education, business, social work, medicine, administration and the media.</a:t>
            </a:r>
          </a:p>
        </p:txBody>
      </p:sp>
      <p:sp>
        <p:nvSpPr>
          <p:cNvPr id="233" name="TextBox 232">
            <a:extLst>
              <a:ext uri="{FF2B5EF4-FFF2-40B4-BE49-F238E27FC236}">
                <a16:creationId xmlns:a16="http://schemas.microsoft.com/office/drawing/2014/main" id="{B17DC943-080A-C8E0-D3C5-05546835F75E}"/>
              </a:ext>
            </a:extLst>
          </p:cNvPr>
          <p:cNvSpPr txBox="1"/>
          <p:nvPr/>
        </p:nvSpPr>
        <p:spPr>
          <a:xfrm>
            <a:off x="4561771" y="15137921"/>
            <a:ext cx="1044538" cy="1815882"/>
          </a:xfrm>
          <a:prstGeom prst="rect">
            <a:avLst/>
          </a:prstGeom>
          <a:solidFill>
            <a:schemeClr val="accent4">
              <a:lumMod val="60000"/>
              <a:lumOff val="40000"/>
            </a:schemeClr>
          </a:solidFill>
        </p:spPr>
        <p:txBody>
          <a:bodyPr wrap="square" rtlCol="0">
            <a:spAutoFit/>
          </a:bodyPr>
          <a:lstStyle/>
          <a:p>
            <a:r>
              <a:rPr lang="en-GB" sz="1400" dirty="0"/>
              <a:t>Units in Key Stage 1-3 largely follow the Derbyshire Locally  Agreed Syllabus</a:t>
            </a:r>
          </a:p>
        </p:txBody>
      </p:sp>
      <p:sp>
        <p:nvSpPr>
          <p:cNvPr id="236" name="TextBox 235">
            <a:extLst>
              <a:ext uri="{FF2B5EF4-FFF2-40B4-BE49-F238E27FC236}">
                <a16:creationId xmlns:a16="http://schemas.microsoft.com/office/drawing/2014/main" id="{E5BD6DBB-8285-551C-31C5-D2141FAF2A0F}"/>
              </a:ext>
            </a:extLst>
          </p:cNvPr>
          <p:cNvSpPr txBox="1"/>
          <p:nvPr/>
        </p:nvSpPr>
        <p:spPr>
          <a:xfrm>
            <a:off x="4706192" y="3045904"/>
            <a:ext cx="2057031" cy="2123658"/>
          </a:xfrm>
          <a:prstGeom prst="rect">
            <a:avLst/>
          </a:prstGeom>
          <a:solidFill>
            <a:srgbClr val="FFFF00"/>
          </a:solidFill>
        </p:spPr>
        <p:txBody>
          <a:bodyPr wrap="square" rtlCol="0">
            <a:spAutoFit/>
          </a:bodyPr>
          <a:lstStyle/>
          <a:p>
            <a:r>
              <a:rPr lang="en-GB" sz="1200" dirty="0"/>
              <a:t>Religion and Ethics includes:</a:t>
            </a:r>
          </a:p>
          <a:p>
            <a:pPr marL="171450" indent="-171450">
              <a:buFont typeface="Arial" panose="020B0604020202020204" pitchFamily="34" charset="0"/>
              <a:buChar char="•"/>
            </a:pPr>
            <a:r>
              <a:rPr lang="en-GB" sz="1200" dirty="0"/>
              <a:t>A study of Normative  ethical theories and how each decides right from wrong?</a:t>
            </a:r>
          </a:p>
          <a:p>
            <a:pPr marL="171450" indent="-171450">
              <a:buFont typeface="Arial" panose="020B0604020202020204" pitchFamily="34" charset="0"/>
              <a:buChar char="•"/>
            </a:pPr>
            <a:r>
              <a:rPr lang="en-GB" sz="1200" dirty="0"/>
              <a:t>Application of ethical theories to moral issues such as Euthanasia and Business Ethics. </a:t>
            </a:r>
          </a:p>
          <a:p>
            <a:pPr marL="171450" indent="-171450">
              <a:buFont typeface="Arial" panose="020B0604020202020204" pitchFamily="34" charset="0"/>
              <a:buChar char="•"/>
            </a:pPr>
            <a:r>
              <a:rPr lang="en-GB" sz="1200" dirty="0"/>
              <a:t>Debates surrounding the idea of conscience. </a:t>
            </a:r>
          </a:p>
        </p:txBody>
      </p:sp>
      <p:sp>
        <p:nvSpPr>
          <p:cNvPr id="29" name="TextBox 28">
            <a:extLst>
              <a:ext uri="{FF2B5EF4-FFF2-40B4-BE49-F238E27FC236}">
                <a16:creationId xmlns:a16="http://schemas.microsoft.com/office/drawing/2014/main" id="{B8077172-1526-FE9E-9A33-77AD2F459716}"/>
              </a:ext>
            </a:extLst>
          </p:cNvPr>
          <p:cNvSpPr txBox="1"/>
          <p:nvPr/>
        </p:nvSpPr>
        <p:spPr>
          <a:xfrm>
            <a:off x="873202" y="13345350"/>
            <a:ext cx="1083458" cy="1200329"/>
          </a:xfrm>
          <a:prstGeom prst="rect">
            <a:avLst/>
          </a:prstGeom>
          <a:solidFill>
            <a:schemeClr val="accent4">
              <a:lumMod val="60000"/>
              <a:lumOff val="40000"/>
            </a:schemeClr>
          </a:solidFill>
        </p:spPr>
        <p:txBody>
          <a:bodyPr wrap="square" rtlCol="0">
            <a:spAutoFit/>
          </a:bodyPr>
          <a:lstStyle/>
          <a:p>
            <a:r>
              <a:rPr lang="en-GB" sz="1800" dirty="0"/>
              <a:t>4. What is radical about Jesus?</a:t>
            </a:r>
          </a:p>
        </p:txBody>
      </p:sp>
    </p:spTree>
    <p:extLst>
      <p:ext uri="{BB962C8B-B14F-4D97-AF65-F5344CB8AC3E}">
        <p14:creationId xmlns:p14="http://schemas.microsoft.com/office/powerpoint/2010/main" val="10743210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A3FEC26CDDEB438AA827F400AC2635" ma:contentTypeVersion="16" ma:contentTypeDescription="Create a new document." ma:contentTypeScope="" ma:versionID="6e31442496cf218d93cabaf866ee7c4b">
  <xsd:schema xmlns:xsd="http://www.w3.org/2001/XMLSchema" xmlns:xs="http://www.w3.org/2001/XMLSchema" xmlns:p="http://schemas.microsoft.com/office/2006/metadata/properties" xmlns:ns2="aaf0f075-543d-4261-86e6-1005fb6a859e" xmlns:ns3="a25175e3-3434-4496-bcc1-adcbf738dced" targetNamespace="http://schemas.microsoft.com/office/2006/metadata/properties" ma:root="true" ma:fieldsID="d584186c13840a9da79c0080955c4f3f" ns2:_="" ns3:_="">
    <xsd:import namespace="aaf0f075-543d-4261-86e6-1005fb6a859e"/>
    <xsd:import namespace="a25175e3-3434-4496-bcc1-adcbf738dce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f0f075-543d-4261-86e6-1005fb6a85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a5c7931-11f6-4db3-90e2-ae4830595f5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5175e3-3434-4496-bcc1-adcbf738dce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a50b582-225c-49ef-bf43-dc807d8891a0}" ma:internalName="TaxCatchAll" ma:showField="CatchAllData" ma:web="a25175e3-3434-4496-bcc1-adcbf738dc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af0f075-543d-4261-86e6-1005fb6a859e">
      <Terms xmlns="http://schemas.microsoft.com/office/infopath/2007/PartnerControls"/>
    </lcf76f155ced4ddcb4097134ff3c332f>
    <TaxCatchAll xmlns="a25175e3-3434-4496-bcc1-adcbf738dced" xsi:nil="true"/>
  </documentManagement>
</p:properties>
</file>

<file path=customXml/itemProps1.xml><?xml version="1.0" encoding="utf-8"?>
<ds:datastoreItem xmlns:ds="http://schemas.openxmlformats.org/officeDocument/2006/customXml" ds:itemID="{19381E52-73B5-4EF7-B982-38D2908756AB}">
  <ds:schemaRefs>
    <ds:schemaRef ds:uri="http://schemas.microsoft.com/sharepoint/v3/contenttype/forms"/>
  </ds:schemaRefs>
</ds:datastoreItem>
</file>

<file path=customXml/itemProps2.xml><?xml version="1.0" encoding="utf-8"?>
<ds:datastoreItem xmlns:ds="http://schemas.openxmlformats.org/officeDocument/2006/customXml" ds:itemID="{CC08EBF7-6E20-4D8B-A754-07A17404DB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f0f075-543d-4261-86e6-1005fb6a859e"/>
    <ds:schemaRef ds:uri="a25175e3-3434-4496-bcc1-adcbf738dc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9FEA2F-D368-456C-BF30-0243272A9EC3}">
  <ds:schemaRefs>
    <ds:schemaRef ds:uri="http://purl.org/dc/elements/1.1/"/>
    <ds:schemaRef ds:uri="http://schemas.microsoft.com/office/2006/metadata/properties"/>
    <ds:schemaRef ds:uri="aaf0f075-543d-4261-86e6-1005fb6a859e"/>
    <ds:schemaRef ds:uri="http://purl.org/dc/terms/"/>
    <ds:schemaRef ds:uri="a25175e3-3434-4496-bcc1-adcbf738dced"/>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9370</TotalTime>
  <Words>492</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St Mary's Catholic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Peachey</dc:creator>
  <cp:lastModifiedBy>Victoria Salt</cp:lastModifiedBy>
  <cp:revision>430</cp:revision>
  <cp:lastPrinted>2025-09-08T11:04:27Z</cp:lastPrinted>
  <dcterms:created xsi:type="dcterms:W3CDTF">2018-02-08T08:28:53Z</dcterms:created>
  <dcterms:modified xsi:type="dcterms:W3CDTF">2025-10-12T08:14:31Z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0x010100D8A3FEC26CDDEB438AA827F400AC2635</vt:lpwstr>
  </property>
</Properties>
</file>