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1" r:id="rId5"/>
    <p:sldId id="256" r:id="rId6"/>
    <p:sldId id="282" r:id="rId7"/>
    <p:sldId id="277" r:id="rId8"/>
    <p:sldId id="281" r:id="rId9"/>
    <p:sldId id="292" r:id="rId10"/>
    <p:sldId id="293" r:id="rId11"/>
    <p:sldId id="294" r:id="rId12"/>
    <p:sldId id="295" r:id="rId13"/>
    <p:sldId id="275" r:id="rId14"/>
    <p:sldId id="299" r:id="rId15"/>
    <p:sldId id="300" r:id="rId16"/>
    <p:sldId id="266" r:id="rId17"/>
    <p:sldId id="286"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2146C-75DF-FB8E-3F7C-6441114AFC20}" v="112" dt="2024-10-13T10:33:26.580"/>
    <p1510:client id="{6A8C8486-6DD0-5300-BF64-D28EF8AE43C8}" v="7" dt="2024-10-14T09:59:32.818"/>
    <p1510:client id="{97E9066B-EF46-758C-A4A0-EA01019930B6}" v="37" dt="2024-10-13T16:54:43.727"/>
    <p1510:client id="{ADD1514A-57CD-9257-48D8-1DF87DC5003B}" v="58" dt="2024-10-14T07:47:22.083"/>
    <p1510:client id="{E994E339-2DCF-6B0F-D9D8-E04BFB6C18BA}" v="1" dt="2024-10-13T17:00:04.872"/>
    <p1510:client id="{F32D79B4-D956-88DB-24FB-71BDDBF114C3}" v="29" dt="2024-10-14T14:56:11.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oseley" userId="S::jmoseley@anthonygell.co.uk::f10a689b-a854-437d-8b5d-021c38bb1364" providerId="AD" clId="Web-{36F2146C-75DF-FB8E-3F7C-6441114AFC20}"/>
    <pc:docChg chg="addSld delSld modSld">
      <pc:chgData name="Julia Moseley" userId="S::jmoseley@anthonygell.co.uk::f10a689b-a854-437d-8b5d-021c38bb1364" providerId="AD" clId="Web-{36F2146C-75DF-FB8E-3F7C-6441114AFC20}" dt="2024-10-13T10:33:26.580" v="104"/>
      <pc:docMkLst>
        <pc:docMk/>
      </pc:docMkLst>
      <pc:sldChg chg="del">
        <pc:chgData name="Julia Moseley" userId="S::jmoseley@anthonygell.co.uk::f10a689b-a854-437d-8b5d-021c38bb1364" providerId="AD" clId="Web-{36F2146C-75DF-FB8E-3F7C-6441114AFC20}" dt="2024-10-13T10:33:26.580" v="104"/>
        <pc:sldMkLst>
          <pc:docMk/>
          <pc:sldMk cId="154633381" sldId="271"/>
        </pc:sldMkLst>
      </pc:sldChg>
      <pc:sldChg chg="del">
        <pc:chgData name="Julia Moseley" userId="S::jmoseley@anthonygell.co.uk::f10a689b-a854-437d-8b5d-021c38bb1364" providerId="AD" clId="Web-{36F2146C-75DF-FB8E-3F7C-6441114AFC20}" dt="2024-10-13T10:18:51.580" v="23"/>
        <pc:sldMkLst>
          <pc:docMk/>
          <pc:sldMk cId="2787263255" sldId="273"/>
        </pc:sldMkLst>
      </pc:sldChg>
      <pc:sldChg chg="del">
        <pc:chgData name="Julia Moseley" userId="S::jmoseley@anthonygell.co.uk::f10a689b-a854-437d-8b5d-021c38bb1364" providerId="AD" clId="Web-{36F2146C-75DF-FB8E-3F7C-6441114AFC20}" dt="2024-10-13T10:17:21.499" v="19"/>
        <pc:sldMkLst>
          <pc:docMk/>
          <pc:sldMk cId="2008071161" sldId="278"/>
        </pc:sldMkLst>
      </pc:sldChg>
      <pc:sldChg chg="del">
        <pc:chgData name="Julia Moseley" userId="S::jmoseley@anthonygell.co.uk::f10a689b-a854-437d-8b5d-021c38bb1364" providerId="AD" clId="Web-{36F2146C-75DF-FB8E-3F7C-6441114AFC20}" dt="2024-10-13T10:17:52.844" v="21"/>
        <pc:sldMkLst>
          <pc:docMk/>
          <pc:sldMk cId="2469280" sldId="283"/>
        </pc:sldMkLst>
      </pc:sldChg>
      <pc:sldChg chg="modSp">
        <pc:chgData name="Julia Moseley" userId="S::jmoseley@anthonygell.co.uk::f10a689b-a854-437d-8b5d-021c38bb1364" providerId="AD" clId="Web-{36F2146C-75DF-FB8E-3F7C-6441114AFC20}" dt="2024-10-13T10:32:24.125" v="102" actId="20577"/>
        <pc:sldMkLst>
          <pc:docMk/>
          <pc:sldMk cId="3933841517" sldId="286"/>
        </pc:sldMkLst>
        <pc:spChg chg="mod">
          <ac:chgData name="Julia Moseley" userId="S::jmoseley@anthonygell.co.uk::f10a689b-a854-437d-8b5d-021c38bb1364" providerId="AD" clId="Web-{36F2146C-75DF-FB8E-3F7C-6441114AFC20}" dt="2024-10-13T10:32:24.125" v="102" actId="20577"/>
          <ac:spMkLst>
            <pc:docMk/>
            <pc:sldMk cId="3933841517" sldId="286"/>
            <ac:spMk id="6" creationId="{00000000-0000-0000-0000-000000000000}"/>
          </ac:spMkLst>
        </pc:spChg>
      </pc:sldChg>
      <pc:sldChg chg="del">
        <pc:chgData name="Julia Moseley" userId="S::jmoseley@anthonygell.co.uk::f10a689b-a854-437d-8b5d-021c38bb1364" providerId="AD" clId="Web-{36F2146C-75DF-FB8E-3F7C-6441114AFC20}" dt="2024-10-13T10:10:34.487" v="1"/>
        <pc:sldMkLst>
          <pc:docMk/>
          <pc:sldMk cId="1563314477" sldId="288"/>
        </pc:sldMkLst>
      </pc:sldChg>
      <pc:sldChg chg="addSp delSp modSp add">
        <pc:chgData name="Julia Moseley" userId="S::jmoseley@anthonygell.co.uk::f10a689b-a854-437d-8b5d-021c38bb1364" providerId="AD" clId="Web-{36F2146C-75DF-FB8E-3F7C-6441114AFC20}" dt="2024-10-13T10:16:19.841" v="17" actId="1076"/>
        <pc:sldMkLst>
          <pc:docMk/>
          <pc:sldMk cId="2816873561" sldId="293"/>
        </pc:sldMkLst>
        <pc:picChg chg="mod">
          <ac:chgData name="Julia Moseley" userId="S::jmoseley@anthonygell.co.uk::f10a689b-a854-437d-8b5d-021c38bb1364" providerId="AD" clId="Web-{36F2146C-75DF-FB8E-3F7C-6441114AFC20}" dt="2024-10-13T10:13:30.320" v="12" actId="1076"/>
          <ac:picMkLst>
            <pc:docMk/>
            <pc:sldMk cId="2816873561" sldId="293"/>
            <ac:picMk id="8" creationId="{00000000-0000-0000-0000-000000000000}"/>
          </ac:picMkLst>
        </pc:picChg>
        <pc:picChg chg="mod">
          <ac:chgData name="Julia Moseley" userId="S::jmoseley@anthonygell.co.uk::f10a689b-a854-437d-8b5d-021c38bb1364" providerId="AD" clId="Web-{36F2146C-75DF-FB8E-3F7C-6441114AFC20}" dt="2024-10-13T10:11:24.723" v="6" actId="1076"/>
          <ac:picMkLst>
            <pc:docMk/>
            <pc:sldMk cId="2816873561" sldId="293"/>
            <ac:picMk id="12" creationId="{EB99345B-84AF-3EDB-AE70-D5B71BBD7E27}"/>
          </ac:picMkLst>
        </pc:picChg>
        <pc:picChg chg="add mod">
          <ac:chgData name="Julia Moseley" userId="S::jmoseley@anthonygell.co.uk::f10a689b-a854-437d-8b5d-021c38bb1364" providerId="AD" clId="Web-{36F2146C-75DF-FB8E-3F7C-6441114AFC20}" dt="2024-10-13T10:13:27.383" v="11" actId="1076"/>
          <ac:picMkLst>
            <pc:docMk/>
            <pc:sldMk cId="2816873561" sldId="293"/>
            <ac:picMk id="13" creationId="{49DA3095-08CA-C73B-2141-71D8A7998563}"/>
          </ac:picMkLst>
        </pc:picChg>
        <pc:picChg chg="del">
          <ac:chgData name="Julia Moseley" userId="S::jmoseley@anthonygell.co.uk::f10a689b-a854-437d-8b5d-021c38bb1364" providerId="AD" clId="Web-{36F2146C-75DF-FB8E-3F7C-6441114AFC20}" dt="2024-10-13T10:10:37.378" v="2"/>
          <ac:picMkLst>
            <pc:docMk/>
            <pc:sldMk cId="2816873561" sldId="293"/>
            <ac:picMk id="14" creationId="{D6C63BA7-AB25-2C23-176A-E2671FEE2820}"/>
          </ac:picMkLst>
        </pc:picChg>
        <pc:picChg chg="add mod">
          <ac:chgData name="Julia Moseley" userId="S::jmoseley@anthonygell.co.uk::f10a689b-a854-437d-8b5d-021c38bb1364" providerId="AD" clId="Web-{36F2146C-75DF-FB8E-3F7C-6441114AFC20}" dt="2024-10-13T10:16:19.841" v="17" actId="1076"/>
          <ac:picMkLst>
            <pc:docMk/>
            <pc:sldMk cId="2816873561" sldId="293"/>
            <ac:picMk id="15" creationId="{FA503743-E28F-7083-DBA9-1252BA433174}"/>
          </ac:picMkLst>
        </pc:picChg>
        <pc:picChg chg="mod">
          <ac:chgData name="Julia Moseley" userId="S::jmoseley@anthonygell.co.uk::f10a689b-a854-437d-8b5d-021c38bb1364" providerId="AD" clId="Web-{36F2146C-75DF-FB8E-3F7C-6441114AFC20}" dt="2024-10-13T10:15:09.730" v="15" actId="1076"/>
          <ac:picMkLst>
            <pc:docMk/>
            <pc:sldMk cId="2816873561" sldId="293"/>
            <ac:picMk id="1026" creationId="{00000000-0000-0000-0000-000000000000}"/>
          </ac:picMkLst>
        </pc:picChg>
        <pc:picChg chg="mod">
          <ac:chgData name="Julia Moseley" userId="S::jmoseley@anthonygell.co.uk::f10a689b-a854-437d-8b5d-021c38bb1364" providerId="AD" clId="Web-{36F2146C-75DF-FB8E-3F7C-6441114AFC20}" dt="2024-10-13T10:13:39.493" v="13" actId="1076"/>
          <ac:picMkLst>
            <pc:docMk/>
            <pc:sldMk cId="2816873561" sldId="293"/>
            <ac:picMk id="1030" creationId="{00000000-0000-0000-0000-000000000000}"/>
          </ac:picMkLst>
        </pc:picChg>
        <pc:picChg chg="del">
          <ac:chgData name="Julia Moseley" userId="S::jmoseley@anthonygell.co.uk::f10a689b-a854-437d-8b5d-021c38bb1364" providerId="AD" clId="Web-{36F2146C-75DF-FB8E-3F7C-6441114AFC20}" dt="2024-10-13T10:11:04.066" v="3"/>
          <ac:picMkLst>
            <pc:docMk/>
            <pc:sldMk cId="2816873561" sldId="293"/>
            <ac:picMk id="1034" creationId="{00000000-0000-0000-0000-000000000000}"/>
          </ac:picMkLst>
        </pc:picChg>
        <pc:picChg chg="mod">
          <ac:chgData name="Julia Moseley" userId="S::jmoseley@anthonygell.co.uk::f10a689b-a854-437d-8b5d-021c38bb1364" providerId="AD" clId="Web-{36F2146C-75DF-FB8E-3F7C-6441114AFC20}" dt="2024-10-13T10:13:51.446" v="14" actId="1076"/>
          <ac:picMkLst>
            <pc:docMk/>
            <pc:sldMk cId="2816873561" sldId="293"/>
            <ac:picMk id="1044" creationId="{00000000-0000-0000-0000-000000000000}"/>
          </ac:picMkLst>
        </pc:picChg>
      </pc:sldChg>
      <pc:sldChg chg="add">
        <pc:chgData name="Julia Moseley" userId="S::jmoseley@anthonygell.co.uk::f10a689b-a854-437d-8b5d-021c38bb1364" providerId="AD" clId="Web-{36F2146C-75DF-FB8E-3F7C-6441114AFC20}" dt="2024-10-13T10:17:19.343" v="18"/>
        <pc:sldMkLst>
          <pc:docMk/>
          <pc:sldMk cId="3255189087" sldId="294"/>
        </pc:sldMkLst>
      </pc:sldChg>
      <pc:sldChg chg="add">
        <pc:chgData name="Julia Moseley" userId="S::jmoseley@anthonygell.co.uk::f10a689b-a854-437d-8b5d-021c38bb1364" providerId="AD" clId="Web-{36F2146C-75DF-FB8E-3F7C-6441114AFC20}" dt="2024-10-13T10:17:49.734" v="20"/>
        <pc:sldMkLst>
          <pc:docMk/>
          <pc:sldMk cId="3344897607" sldId="295"/>
        </pc:sldMkLst>
      </pc:sldChg>
      <pc:sldChg chg="add">
        <pc:chgData name="Julia Moseley" userId="S::jmoseley@anthonygell.co.uk::f10a689b-a854-437d-8b5d-021c38bb1364" providerId="AD" clId="Web-{36F2146C-75DF-FB8E-3F7C-6441114AFC20}" dt="2024-10-13T10:18:46.642" v="22"/>
        <pc:sldMkLst>
          <pc:docMk/>
          <pc:sldMk cId="1447832909" sldId="296"/>
        </pc:sldMkLst>
      </pc:sldChg>
      <pc:sldChg chg="modSp add">
        <pc:chgData name="Julia Moseley" userId="S::jmoseley@anthonygell.co.uk::f10a689b-a854-437d-8b5d-021c38bb1364" providerId="AD" clId="Web-{36F2146C-75DF-FB8E-3F7C-6441114AFC20}" dt="2024-10-13T10:31:23.982" v="96" actId="20577"/>
        <pc:sldMkLst>
          <pc:docMk/>
          <pc:sldMk cId="1753049717" sldId="297"/>
        </pc:sldMkLst>
        <pc:spChg chg="mod">
          <ac:chgData name="Julia Moseley" userId="S::jmoseley@anthonygell.co.uk::f10a689b-a854-437d-8b5d-021c38bb1364" providerId="AD" clId="Web-{36F2146C-75DF-FB8E-3F7C-6441114AFC20}" dt="2024-10-13T10:31:11.638" v="88" actId="20577"/>
          <ac:spMkLst>
            <pc:docMk/>
            <pc:sldMk cId="1753049717" sldId="297"/>
            <ac:spMk id="2" creationId="{6F2539B5-2454-D337-EFA6-7E4B7F28DD75}"/>
          </ac:spMkLst>
        </pc:spChg>
        <pc:spChg chg="mod">
          <ac:chgData name="Julia Moseley" userId="S::jmoseley@anthonygell.co.uk::f10a689b-a854-437d-8b5d-021c38bb1364" providerId="AD" clId="Web-{36F2146C-75DF-FB8E-3F7C-6441114AFC20}" dt="2024-10-13T10:31:23.982" v="96" actId="20577"/>
          <ac:spMkLst>
            <pc:docMk/>
            <pc:sldMk cId="1753049717" sldId="297"/>
            <ac:spMk id="6" creationId="{F1CE9AC2-EBE7-2E45-6A00-26703CDBD0A1}"/>
          </ac:spMkLst>
        </pc:spChg>
      </pc:sldChg>
      <pc:sldChg chg="add">
        <pc:chgData name="Julia Moseley" userId="S::jmoseley@anthonygell.co.uk::f10a689b-a854-437d-8b5d-021c38bb1364" providerId="AD" clId="Web-{36F2146C-75DF-FB8E-3F7C-6441114AFC20}" dt="2024-10-13T10:33:20.533" v="103"/>
        <pc:sldMkLst>
          <pc:docMk/>
          <pc:sldMk cId="2577502276" sldId="298"/>
        </pc:sldMkLst>
      </pc:sldChg>
    </pc:docChg>
  </pc:docChgLst>
  <pc:docChgLst>
    <pc:chgData name="Katy Lowe" userId="S::klowe@anthonygell.co.uk::35cad332-43ae-4612-b164-baba235107b3" providerId="AD" clId="Web-{E994E339-2DCF-6B0F-D9D8-E04BFB6C18BA}"/>
    <pc:docChg chg="delSld">
      <pc:chgData name="Katy Lowe" userId="S::klowe@anthonygell.co.uk::35cad332-43ae-4612-b164-baba235107b3" providerId="AD" clId="Web-{E994E339-2DCF-6B0F-D9D8-E04BFB6C18BA}" dt="2024-10-13T17:00:04.872" v="0"/>
      <pc:docMkLst>
        <pc:docMk/>
      </pc:docMkLst>
      <pc:sldChg chg="del">
        <pc:chgData name="Katy Lowe" userId="S::klowe@anthonygell.co.uk::35cad332-43ae-4612-b164-baba235107b3" providerId="AD" clId="Web-{E994E339-2DCF-6B0F-D9D8-E04BFB6C18BA}" dt="2024-10-13T17:00:04.872" v="0"/>
        <pc:sldMkLst>
          <pc:docMk/>
          <pc:sldMk cId="3311214832" sldId="301"/>
        </pc:sldMkLst>
      </pc:sldChg>
    </pc:docChg>
  </pc:docChgLst>
  <pc:docChgLst>
    <pc:chgData name="Katy Lowe" userId="S::klowe@anthonygell.co.uk::35cad332-43ae-4612-b164-baba235107b3" providerId="AD" clId="Web-{97E9066B-EF46-758C-A4A0-EA01019930B6}"/>
    <pc:docChg chg="modSld">
      <pc:chgData name="Katy Lowe" userId="S::klowe@anthonygell.co.uk::35cad332-43ae-4612-b164-baba235107b3" providerId="AD" clId="Web-{97E9066B-EF46-758C-A4A0-EA01019930B6}" dt="2024-10-13T16:51:23.050" v="31" actId="20577"/>
      <pc:docMkLst>
        <pc:docMk/>
      </pc:docMkLst>
      <pc:sldChg chg="modSp">
        <pc:chgData name="Katy Lowe" userId="S::klowe@anthonygell.co.uk::35cad332-43ae-4612-b164-baba235107b3" providerId="AD" clId="Web-{97E9066B-EF46-758C-A4A0-EA01019930B6}" dt="2024-10-13T16:51:23.050" v="31" actId="20577"/>
        <pc:sldMkLst>
          <pc:docMk/>
          <pc:sldMk cId="2577502276" sldId="298"/>
        </pc:sldMkLst>
        <pc:spChg chg="mod">
          <ac:chgData name="Katy Lowe" userId="S::klowe@anthonygell.co.uk::35cad332-43ae-4612-b164-baba235107b3" providerId="AD" clId="Web-{97E9066B-EF46-758C-A4A0-EA01019930B6}" dt="2024-10-13T16:51:23.050" v="31" actId="20577"/>
          <ac:spMkLst>
            <pc:docMk/>
            <pc:sldMk cId="2577502276" sldId="298"/>
            <ac:spMk id="3" creationId="{00000000-0000-0000-0000-000000000000}"/>
          </ac:spMkLst>
        </pc:spChg>
      </pc:sldChg>
    </pc:docChg>
  </pc:docChgLst>
  <pc:docChgLst>
    <pc:chgData name="Katy Lowe" userId="S::klowe@anthonygell.co.uk::35cad332-43ae-4612-b164-baba235107b3" providerId="AD" clId="Web-{E77589D3-6350-02A1-C524-E3C0A22728EE}"/>
    <pc:docChg chg="modSld">
      <pc:chgData name="Katy Lowe" userId="S::klowe@anthonygell.co.uk::35cad332-43ae-4612-b164-baba235107b3" providerId="AD" clId="Web-{E77589D3-6350-02A1-C524-E3C0A22728EE}" dt="2024-09-25T12:55:43.815" v="21"/>
      <pc:docMkLst>
        <pc:docMk/>
      </pc:docMkLst>
      <pc:sldChg chg="modSp">
        <pc:chgData name="Katy Lowe" userId="S::klowe@anthonygell.co.uk::35cad332-43ae-4612-b164-baba235107b3" providerId="AD" clId="Web-{E77589D3-6350-02A1-C524-E3C0A22728EE}" dt="2024-09-25T12:55:43.815" v="21"/>
        <pc:sldMkLst>
          <pc:docMk/>
          <pc:sldMk cId="2607289282" sldId="292"/>
        </pc:sldMkLst>
        <pc:graphicFrameChg chg="mod modGraphic">
          <ac:chgData name="Katy Lowe" userId="S::klowe@anthonygell.co.uk::35cad332-43ae-4612-b164-baba235107b3" providerId="AD" clId="Web-{E77589D3-6350-02A1-C524-E3C0A22728EE}" dt="2024-09-25T12:55:43.815" v="21"/>
          <ac:graphicFrameMkLst>
            <pc:docMk/>
            <pc:sldMk cId="2607289282" sldId="292"/>
            <ac:graphicFrameMk id="4" creationId="{00000000-0000-0000-0000-000000000000}"/>
          </ac:graphicFrameMkLst>
        </pc:graphicFrameChg>
      </pc:sldChg>
    </pc:docChg>
  </pc:docChgLst>
  <pc:docChgLst>
    <pc:chgData name="Katy Lowe" userId="S::klowe@anthonygell.co.uk::35cad332-43ae-4612-b164-baba235107b3" providerId="AD" clId="Web-{1798A02E-CDE7-47B3-CCCF-D2325423FD85}"/>
    <pc:docChg chg="modSld">
      <pc:chgData name="Katy Lowe" userId="S::klowe@anthonygell.co.uk::35cad332-43ae-4612-b164-baba235107b3" providerId="AD" clId="Web-{1798A02E-CDE7-47B3-CCCF-D2325423FD85}" dt="2024-10-01T15:22:47.361" v="37" actId="20577"/>
      <pc:docMkLst>
        <pc:docMk/>
      </pc:docMkLst>
      <pc:sldChg chg="modSp">
        <pc:chgData name="Katy Lowe" userId="S::klowe@anthonygell.co.uk::35cad332-43ae-4612-b164-baba235107b3" providerId="AD" clId="Web-{1798A02E-CDE7-47B3-CCCF-D2325423FD85}" dt="2024-10-01T15:21:24.264" v="23" actId="20577"/>
        <pc:sldMkLst>
          <pc:docMk/>
          <pc:sldMk cId="1660480558" sldId="256"/>
        </pc:sldMkLst>
        <pc:spChg chg="mod">
          <ac:chgData name="Katy Lowe" userId="S::klowe@anthonygell.co.uk::35cad332-43ae-4612-b164-baba235107b3" providerId="AD" clId="Web-{1798A02E-CDE7-47B3-CCCF-D2325423FD85}" dt="2024-10-01T15:21:24.264" v="23" actId="20577"/>
          <ac:spMkLst>
            <pc:docMk/>
            <pc:sldMk cId="1660480558" sldId="256"/>
            <ac:spMk id="5" creationId="{00000000-0000-0000-0000-000000000000}"/>
          </ac:spMkLst>
        </pc:spChg>
      </pc:sldChg>
      <pc:sldChg chg="modSp">
        <pc:chgData name="Katy Lowe" userId="S::klowe@anthonygell.co.uk::35cad332-43ae-4612-b164-baba235107b3" providerId="AD" clId="Web-{1798A02E-CDE7-47B3-CCCF-D2325423FD85}" dt="2024-10-01T15:22:47.361" v="37" actId="20577"/>
        <pc:sldMkLst>
          <pc:docMk/>
          <pc:sldMk cId="3933841517" sldId="286"/>
        </pc:sldMkLst>
        <pc:spChg chg="mod">
          <ac:chgData name="Katy Lowe" userId="S::klowe@anthonygell.co.uk::35cad332-43ae-4612-b164-baba235107b3" providerId="AD" clId="Web-{1798A02E-CDE7-47B3-CCCF-D2325423FD85}" dt="2024-10-01T15:22:47.361" v="37" actId="20577"/>
          <ac:spMkLst>
            <pc:docMk/>
            <pc:sldMk cId="3933841517" sldId="286"/>
            <ac:spMk id="6" creationId="{00000000-0000-0000-0000-000000000000}"/>
          </ac:spMkLst>
        </pc:spChg>
      </pc:sldChg>
    </pc:docChg>
  </pc:docChgLst>
  <pc:docChgLst>
    <pc:chgData name="Megan Highley" userId="S::mhighley@anthonygell.co.uk::2c90fa58-1202-404b-bd7a-b3d85d969cc0" providerId="AD" clId="Web-{6A8C8486-6DD0-5300-BF64-D28EF8AE43C8}"/>
    <pc:docChg chg="modSld">
      <pc:chgData name="Megan Highley" userId="S::mhighley@anthonygell.co.uk::2c90fa58-1202-404b-bd7a-b3d85d969cc0" providerId="AD" clId="Web-{6A8C8486-6DD0-5300-BF64-D28EF8AE43C8}" dt="2024-10-14T09:59:32.818" v="5" actId="1076"/>
      <pc:docMkLst>
        <pc:docMk/>
      </pc:docMkLst>
      <pc:sldChg chg="addSp delSp modSp">
        <pc:chgData name="Megan Highley" userId="S::mhighley@anthonygell.co.uk::2c90fa58-1202-404b-bd7a-b3d85d969cc0" providerId="AD" clId="Web-{6A8C8486-6DD0-5300-BF64-D28EF8AE43C8}" dt="2024-10-14T09:59:32.818" v="5" actId="1076"/>
        <pc:sldMkLst>
          <pc:docMk/>
          <pc:sldMk cId="778485785" sldId="291"/>
        </pc:sldMkLst>
        <pc:spChg chg="del">
          <ac:chgData name="Megan Highley" userId="S::mhighley@anthonygell.co.uk::2c90fa58-1202-404b-bd7a-b3d85d969cc0" providerId="AD" clId="Web-{6A8C8486-6DD0-5300-BF64-D28EF8AE43C8}" dt="2024-10-14T09:58:56.238" v="1"/>
          <ac:spMkLst>
            <pc:docMk/>
            <pc:sldMk cId="778485785" sldId="291"/>
            <ac:spMk id="10" creationId="{2844D77F-01F1-948A-1E8B-D9260BC4F5FD}"/>
          </ac:spMkLst>
        </pc:spChg>
        <pc:spChg chg="del">
          <ac:chgData name="Megan Highley" userId="S::mhighley@anthonygell.co.uk::2c90fa58-1202-404b-bd7a-b3d85d969cc0" providerId="AD" clId="Web-{6A8C8486-6DD0-5300-BF64-D28EF8AE43C8}" dt="2024-10-14T09:58:35.425" v="0"/>
          <ac:spMkLst>
            <pc:docMk/>
            <pc:sldMk cId="778485785" sldId="291"/>
            <ac:spMk id="12" creationId="{06929C70-D3F3-5C45-30A9-A8248145B68F}"/>
          </ac:spMkLst>
        </pc:spChg>
        <pc:picChg chg="add mod">
          <ac:chgData name="Megan Highley" userId="S::mhighley@anthonygell.co.uk::2c90fa58-1202-404b-bd7a-b3d85d969cc0" providerId="AD" clId="Web-{6A8C8486-6DD0-5300-BF64-D28EF8AE43C8}" dt="2024-10-14T09:59:32.818" v="5" actId="1076"/>
          <ac:picMkLst>
            <pc:docMk/>
            <pc:sldMk cId="778485785" sldId="291"/>
            <ac:picMk id="2" creationId="{1D97B796-F315-2318-FE1C-08E122A76667}"/>
          </ac:picMkLst>
        </pc:picChg>
      </pc:sldChg>
    </pc:docChg>
  </pc:docChgLst>
  <pc:docChgLst>
    <pc:chgData name="Julia Moseley" userId="S::jmoseley@anthonygell.co.uk::f10a689b-a854-437d-8b5d-021c38bb1364" providerId="AD" clId="Web-{ADD1514A-57CD-9257-48D8-1DF87DC5003B}"/>
    <pc:docChg chg="modSld">
      <pc:chgData name="Julia Moseley" userId="S::jmoseley@anthonygell.co.uk::f10a689b-a854-437d-8b5d-021c38bb1364" providerId="AD" clId="Web-{ADD1514A-57CD-9257-48D8-1DF87DC5003B}" dt="2024-10-14T07:47:22.083" v="33" actId="20577"/>
      <pc:docMkLst>
        <pc:docMk/>
      </pc:docMkLst>
      <pc:sldChg chg="modSp">
        <pc:chgData name="Julia Moseley" userId="S::jmoseley@anthonygell.co.uk::f10a689b-a854-437d-8b5d-021c38bb1364" providerId="AD" clId="Web-{ADD1514A-57CD-9257-48D8-1DF87DC5003B}" dt="2024-10-14T07:47:22.083" v="33" actId="20577"/>
        <pc:sldMkLst>
          <pc:docMk/>
          <pc:sldMk cId="3933841517" sldId="286"/>
        </pc:sldMkLst>
        <pc:spChg chg="mod">
          <ac:chgData name="Julia Moseley" userId="S::jmoseley@anthonygell.co.uk::f10a689b-a854-437d-8b5d-021c38bb1364" providerId="AD" clId="Web-{ADD1514A-57CD-9257-48D8-1DF87DC5003B}" dt="2024-10-14T07:47:22.083" v="33" actId="20577"/>
          <ac:spMkLst>
            <pc:docMk/>
            <pc:sldMk cId="3933841517" sldId="286"/>
            <ac:spMk id="6" creationId="{00000000-0000-0000-0000-000000000000}"/>
          </ac:spMkLst>
        </pc:spChg>
      </pc:sldChg>
    </pc:docChg>
  </pc:docChgLst>
  <pc:docChgLst>
    <pc:chgData name="Julia Moseley" userId="S::jmoseley@anthonygell.co.uk::f10a689b-a854-437d-8b5d-021c38bb1364" providerId="AD" clId="Web-{F32D79B4-D956-88DB-24FB-71BDDBF114C3}"/>
    <pc:docChg chg="modSld">
      <pc:chgData name="Julia Moseley" userId="S::jmoseley@anthonygell.co.uk::f10a689b-a854-437d-8b5d-021c38bb1364" providerId="AD" clId="Web-{F32D79B4-D956-88DB-24FB-71BDDBF114C3}" dt="2024-10-14T14:52:41.307" v="13" actId="20577"/>
      <pc:docMkLst>
        <pc:docMk/>
      </pc:docMkLst>
      <pc:sldChg chg="modSp">
        <pc:chgData name="Julia Moseley" userId="S::jmoseley@anthonygell.co.uk::f10a689b-a854-437d-8b5d-021c38bb1364" providerId="AD" clId="Web-{F32D79B4-D956-88DB-24FB-71BDDBF114C3}" dt="2024-10-14T14:52:41.307" v="13" actId="20577"/>
        <pc:sldMkLst>
          <pc:docMk/>
          <pc:sldMk cId="3933841517" sldId="286"/>
        </pc:sldMkLst>
        <pc:spChg chg="mod">
          <ac:chgData name="Julia Moseley" userId="S::jmoseley@anthonygell.co.uk::f10a689b-a854-437d-8b5d-021c38bb1364" providerId="AD" clId="Web-{F32D79B4-D956-88DB-24FB-71BDDBF114C3}" dt="2024-10-14T14:52:41.307" v="13" actId="20577"/>
          <ac:spMkLst>
            <pc:docMk/>
            <pc:sldMk cId="3933841517" sldId="286"/>
            <ac:spMk id="6" creationId="{00000000-0000-0000-0000-000000000000}"/>
          </ac:spMkLst>
        </pc:spChg>
      </pc:sldChg>
      <pc:sldChg chg="modSp">
        <pc:chgData name="Julia Moseley" userId="S::jmoseley@anthonygell.co.uk::f10a689b-a854-437d-8b5d-021c38bb1364" providerId="AD" clId="Web-{F32D79B4-D956-88DB-24FB-71BDDBF114C3}" dt="2024-10-14T14:45:56.050" v="1" actId="20577"/>
        <pc:sldMkLst>
          <pc:docMk/>
          <pc:sldMk cId="665989157" sldId="299"/>
        </pc:sldMkLst>
        <pc:spChg chg="mod">
          <ac:chgData name="Julia Moseley" userId="S::jmoseley@anthonygell.co.uk::f10a689b-a854-437d-8b5d-021c38bb1364" providerId="AD" clId="Web-{F32D79B4-D956-88DB-24FB-71BDDBF114C3}" dt="2024-10-14T14:45:56.050" v="1" actId="20577"/>
          <ac:spMkLst>
            <pc:docMk/>
            <pc:sldMk cId="665989157" sldId="299"/>
            <ac:spMk id="6" creationId="{00000000-0000-0000-0000-000000000000}"/>
          </ac:spMkLst>
        </pc:spChg>
      </pc:sldChg>
    </pc:docChg>
  </pc:docChgLst>
  <pc:docChgLst>
    <pc:chgData name="Katy Lowe" userId="S::klowe@anthonygell.co.uk::35cad332-43ae-4612-b164-baba235107b3" providerId="AD" clId="Web-{751A76F0-0266-14B6-D3CC-AD7929BF80F1}"/>
    <pc:docChg chg="modSld">
      <pc:chgData name="Katy Lowe" userId="S::klowe@anthonygell.co.uk::35cad332-43ae-4612-b164-baba235107b3" providerId="AD" clId="Web-{751A76F0-0266-14B6-D3CC-AD7929BF80F1}" dt="2024-09-14T16:41:20.032" v="33" actId="20577"/>
      <pc:docMkLst>
        <pc:docMk/>
      </pc:docMkLst>
      <pc:sldChg chg="modSp">
        <pc:chgData name="Katy Lowe" userId="S::klowe@anthonygell.co.uk::35cad332-43ae-4612-b164-baba235107b3" providerId="AD" clId="Web-{751A76F0-0266-14B6-D3CC-AD7929BF80F1}" dt="2024-09-14T16:41:20.032" v="33" actId="20577"/>
        <pc:sldMkLst>
          <pc:docMk/>
          <pc:sldMk cId="154633381" sldId="271"/>
        </pc:sldMkLst>
        <pc:spChg chg="mod">
          <ac:chgData name="Katy Lowe" userId="S::klowe@anthonygell.co.uk::35cad332-43ae-4612-b164-baba235107b3" providerId="AD" clId="Web-{751A76F0-0266-14B6-D3CC-AD7929BF80F1}" dt="2024-09-14T16:41:20.032" v="33" actId="20577"/>
          <ac:spMkLst>
            <pc:docMk/>
            <pc:sldMk cId="154633381" sldId="271"/>
            <ac:spMk id="3" creationId="{00000000-0000-0000-0000-000000000000}"/>
          </ac:spMkLst>
        </pc:spChg>
      </pc:sldChg>
    </pc:docChg>
  </pc:docChgLst>
  <pc:docChgLst>
    <pc:chgData name="Katy Lowe" userId="S::klowe@anthonygell.co.uk::35cad332-43ae-4612-b164-baba235107b3" providerId="AD" clId="Web-{C4390F3C-DAC4-EB8E-703B-613C73A1F0D3}"/>
    <pc:docChg chg="modSld">
      <pc:chgData name="Katy Lowe" userId="S::klowe@anthonygell.co.uk::35cad332-43ae-4612-b164-baba235107b3" providerId="AD" clId="Web-{C4390F3C-DAC4-EB8E-703B-613C73A1F0D3}" dt="2024-10-07T10:52:53.028" v="73" actId="20577"/>
      <pc:docMkLst>
        <pc:docMk/>
      </pc:docMkLst>
      <pc:sldChg chg="modSp">
        <pc:chgData name="Katy Lowe" userId="S::klowe@anthonygell.co.uk::35cad332-43ae-4612-b164-baba235107b3" providerId="AD" clId="Web-{C4390F3C-DAC4-EB8E-703B-613C73A1F0D3}" dt="2024-10-07T10:52:53.028" v="73" actId="20577"/>
        <pc:sldMkLst>
          <pc:docMk/>
          <pc:sldMk cId="1660480558" sldId="256"/>
        </pc:sldMkLst>
        <pc:spChg chg="mod">
          <ac:chgData name="Katy Lowe" userId="S::klowe@anthonygell.co.uk::35cad332-43ae-4612-b164-baba235107b3" providerId="AD" clId="Web-{C4390F3C-DAC4-EB8E-703B-613C73A1F0D3}" dt="2024-10-07T10:52:53.028" v="73" actId="20577"/>
          <ac:spMkLst>
            <pc:docMk/>
            <pc:sldMk cId="1660480558" sldId="256"/>
            <ac:spMk id="5" creationId="{00000000-0000-0000-0000-000000000000}"/>
          </ac:spMkLst>
        </pc:spChg>
        <pc:spChg chg="mod">
          <ac:chgData name="Katy Lowe" userId="S::klowe@anthonygell.co.uk::35cad332-43ae-4612-b164-baba235107b3" providerId="AD" clId="Web-{C4390F3C-DAC4-EB8E-703B-613C73A1F0D3}" dt="2024-10-07T10:52:39.762" v="63" actId="1076"/>
          <ac:spMkLst>
            <pc:docMk/>
            <pc:sldMk cId="1660480558"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A2BC5-E867-4023-AF14-6994F90476FD}"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0222B-721F-4A93-B779-85431776140A}" type="slidenum">
              <a:rPr lang="en-GB" smtClean="0"/>
              <a:t>‹#›</a:t>
            </a:fld>
            <a:endParaRPr lang="en-GB"/>
          </a:p>
        </p:txBody>
      </p:sp>
    </p:spTree>
    <p:extLst>
      <p:ext uri="{BB962C8B-B14F-4D97-AF65-F5344CB8AC3E}">
        <p14:creationId xmlns:p14="http://schemas.microsoft.com/office/powerpoint/2010/main" val="184337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a:solidFill>
                  <a:schemeClr val="tx1"/>
                </a:solidFill>
                <a:effectLst/>
                <a:latin typeface="+mn-lt"/>
                <a:ea typeface="+mn-ea"/>
                <a:cs typeface="+mn-cs"/>
              </a:rPr>
              <a:t>Higher/Foundation Tier</a:t>
            </a:r>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At the start of the GCSE course, we are aspirational and therefore expect most of our students to follow the higher tier curriculum. At the end of Year 10, we will have a better understanding of the path that will maximise the grade of the student. A definitive decision on tier of entry will only be made after the Year 11 mock examinations in January 2025.</a:t>
            </a:r>
          </a:p>
          <a:p>
            <a:endParaRPr lang="en-GB"/>
          </a:p>
        </p:txBody>
      </p:sp>
      <p:sp>
        <p:nvSpPr>
          <p:cNvPr id="4" name="Slide Number Placeholder 3"/>
          <p:cNvSpPr>
            <a:spLocks noGrp="1"/>
          </p:cNvSpPr>
          <p:nvPr>
            <p:ph type="sldNum" sz="quarter" idx="10"/>
          </p:nvPr>
        </p:nvSpPr>
        <p:spPr/>
        <p:txBody>
          <a:bodyPr/>
          <a:lstStyle/>
          <a:p>
            <a:fld id="{0EF0222B-721F-4A93-B779-85431776140A}" type="slidenum">
              <a:rPr lang="en-GB" smtClean="0"/>
              <a:t>3</a:t>
            </a:fld>
            <a:endParaRPr lang="en-GB"/>
          </a:p>
        </p:txBody>
      </p:sp>
    </p:spTree>
    <p:extLst>
      <p:ext uri="{BB962C8B-B14F-4D97-AF65-F5344CB8AC3E}">
        <p14:creationId xmlns:p14="http://schemas.microsoft.com/office/powerpoint/2010/main" val="233717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200" b="0" i="0" kern="1200">
                <a:solidFill>
                  <a:schemeClr val="tx1"/>
                </a:solidFill>
                <a:effectLst/>
                <a:latin typeface="+mn-lt"/>
                <a:ea typeface="+mn-ea"/>
                <a:cs typeface="+mn-cs"/>
              </a:rPr>
              <a:t>Do everything you can to support your child’s attendance in school.  Please book medical appointments outside of school time and don’t take term time holidays.</a:t>
            </a:r>
          </a:p>
          <a:p>
            <a:pPr marL="285750" indent="-285750" fontAlgn="base">
              <a:buFont typeface="Arial" panose="020B0604020202020204" pitchFamily="34" charset="0"/>
              <a:buChar char="•"/>
            </a:pPr>
            <a:r>
              <a:rPr lang="en-GB" sz="1200" b="0" i="0" kern="1200">
                <a:solidFill>
                  <a:schemeClr val="tx1"/>
                </a:solidFill>
                <a:effectLst/>
                <a:latin typeface="+mn-lt"/>
                <a:ea typeface="+mn-ea"/>
                <a:cs typeface="+mn-cs"/>
              </a:rPr>
              <a:t>Ensure that your child comes to school everyday with</a:t>
            </a:r>
            <a:r>
              <a:rPr lang="en-GB" sz="1200" b="0" i="0" kern="1200" baseline="0">
                <a:solidFill>
                  <a:schemeClr val="tx1"/>
                </a:solidFill>
                <a:effectLst/>
                <a:latin typeface="+mn-lt"/>
                <a:ea typeface="+mn-ea"/>
                <a:cs typeface="+mn-cs"/>
              </a:rPr>
              <a:t> the appropriate equipment: pen, pencil, ruler, rubber, (glue stick and scissors are really helpful), calculator and PE kit when needed.  All of this needs to be in a bag that is suitably large to carry equipment and books in.</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Ensure that your child conforms to our dress code</a:t>
            </a:r>
            <a:endParaRPr lang="en-GB" sz="1200" b="0" i="0" kern="1200">
              <a:solidFill>
                <a:schemeClr val="tx1"/>
              </a:solidFill>
              <a:effectLst/>
              <a:latin typeface="+mn-lt"/>
              <a:ea typeface="+mn-ea"/>
              <a:cs typeface="+mn-cs"/>
            </a:endParaRPr>
          </a:p>
          <a:p>
            <a:pPr marL="285750" indent="-285750" fontAlgn="base">
              <a:buFont typeface="Arial" panose="020B0604020202020204" pitchFamily="34" charset="0"/>
              <a:buChar char="•"/>
            </a:pPr>
            <a:r>
              <a:rPr lang="en-GB" sz="1200" b="0" i="0" kern="1200">
                <a:solidFill>
                  <a:schemeClr val="tx1"/>
                </a:solidFill>
                <a:effectLst/>
                <a:latin typeface="+mn-lt"/>
                <a:ea typeface="+mn-ea"/>
                <a:cs typeface="+mn-cs"/>
              </a:rPr>
              <a:t>Encourage your child to keep up to date with current affairs – watch the local,</a:t>
            </a:r>
            <a:r>
              <a:rPr lang="en-GB" sz="1200" b="0" i="0" kern="1200" baseline="0">
                <a:solidFill>
                  <a:schemeClr val="tx1"/>
                </a:solidFill>
                <a:effectLst/>
                <a:latin typeface="+mn-lt"/>
                <a:ea typeface="+mn-ea"/>
                <a:cs typeface="+mn-cs"/>
              </a:rPr>
              <a:t> regional and national news with them..</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Encourage your child to read daily – we have a well stocked library if they are short of a book to read.</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Encourage your child to watch films and documentaries related to what they are learning in lessons.</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Talk to your child about the topics they are learning – perhaps encourage them to teach you something new each day.</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In Y7 students in the early stages will need with organising their homework including talking to them about what they need to do, helping them to plan their time, checking their work etc…</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We release progress data three times per year.  When this data is released to you it is advisable to talk about the data with your child.  Highlight strengths and discuss areas for development.  </a:t>
            </a:r>
          </a:p>
          <a:p>
            <a:pPr marL="285750" indent="-285750" fontAlgn="base">
              <a:buFont typeface="Arial" panose="020B0604020202020204" pitchFamily="34" charset="0"/>
              <a:buChar char="•"/>
            </a:pPr>
            <a:r>
              <a:rPr lang="en-GB" sz="1200" b="0" i="0" kern="1200" baseline="0">
                <a:solidFill>
                  <a:schemeClr val="tx1"/>
                </a:solidFill>
                <a:effectLst/>
                <a:latin typeface="+mn-lt"/>
                <a:ea typeface="+mn-ea"/>
                <a:cs typeface="+mn-cs"/>
              </a:rPr>
              <a:t>If there are disappointments for students then encourage them to persist, reflect and think about what they might do differently next time.  Taking ownership of their own progress is a hugely important factor in success at secondary school.</a:t>
            </a:r>
          </a:p>
          <a:p>
            <a:endParaRPr lang="en-GB"/>
          </a:p>
        </p:txBody>
      </p:sp>
      <p:sp>
        <p:nvSpPr>
          <p:cNvPr id="4" name="Slide Number Placeholder 3"/>
          <p:cNvSpPr>
            <a:spLocks noGrp="1"/>
          </p:cNvSpPr>
          <p:nvPr>
            <p:ph type="sldNum" sz="quarter" idx="10"/>
          </p:nvPr>
        </p:nvSpPr>
        <p:spPr/>
        <p:txBody>
          <a:bodyPr/>
          <a:lstStyle/>
          <a:p>
            <a:fld id="{81B6C787-F2CC-4653-9801-429E238E8BEF}" type="slidenum">
              <a:rPr lang="en-GB" smtClean="0"/>
              <a:t>7</a:t>
            </a:fld>
            <a:endParaRPr lang="en-GB"/>
          </a:p>
        </p:txBody>
      </p:sp>
    </p:spTree>
    <p:extLst>
      <p:ext uri="{BB962C8B-B14F-4D97-AF65-F5344CB8AC3E}">
        <p14:creationId xmlns:p14="http://schemas.microsoft.com/office/powerpoint/2010/main" val="265586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18620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76204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84439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9946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2A7CB3-BD82-4C41-A93C-C0A4C0DF1775}"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099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2A7CB3-BD82-4C41-A93C-C0A4C0DF1775}"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5238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2A7CB3-BD82-4C41-A93C-C0A4C0DF1775}" type="datetimeFigureOut">
              <a:rPr lang="en-GB" smtClean="0"/>
              <a:t>14/10/2024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54392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2A7CB3-BD82-4C41-A93C-C0A4C0DF1775}" type="datetimeFigureOut">
              <a:rPr lang="en-GB" smtClean="0"/>
              <a:t>14/10/2024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85418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7CB3-BD82-4C41-A93C-C0A4C0DF1775}" type="datetimeFigureOut">
              <a:rPr lang="en-GB" smtClean="0"/>
              <a:t>14/10/2024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2405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709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32255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B3-BD82-4C41-A93C-C0A4C0DF1775}" type="datetimeFigureOut">
              <a:rPr lang="en-GB" smtClean="0"/>
              <a:t>14/10/2024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BDF6B-1C96-4023-8214-754530B5BE99}" type="slidenum">
              <a:rPr lang="en-GB" smtClean="0"/>
              <a:t>‹#›</a:t>
            </a:fld>
            <a:endParaRPr lang="en-GB"/>
          </a:p>
        </p:txBody>
      </p:sp>
    </p:spTree>
    <p:extLst>
      <p:ext uri="{BB962C8B-B14F-4D97-AF65-F5344CB8AC3E}">
        <p14:creationId xmlns:p14="http://schemas.microsoft.com/office/powerpoint/2010/main" val="370169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nthonygell.co.uk/parents/term-date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2249" y="2150242"/>
            <a:ext cx="4602779" cy="261616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600" kern="1200">
                <a:latin typeface="+mj-lt"/>
                <a:ea typeface="+mj-ea"/>
                <a:cs typeface="+mj-cs"/>
              </a:rPr>
              <a:t>AGS Year 13 Curriculum Information</a:t>
            </a:r>
            <a:r>
              <a:rPr lang="en-US" sz="4600" kern="1200" baseline="0">
                <a:latin typeface="+mj-lt"/>
                <a:ea typeface="+mj-ea"/>
                <a:cs typeface="+mj-cs"/>
              </a:rPr>
              <a:t> Evening</a:t>
            </a:r>
            <a:endParaRPr lang="en-US" sz="4600" kern="1200">
              <a:latin typeface="+mj-lt"/>
              <a:ea typeface="+mj-ea"/>
              <a:cs typeface="+mj-cs"/>
            </a:endParaRPr>
          </a:p>
        </p:txBody>
      </p:sp>
      <p:pic>
        <p:nvPicPr>
          <p:cNvPr id="9" name="Picture 8" descr="A logo with a dog head&#10;&#10;Description automatically generated">
            <a:extLst>
              <a:ext uri="{FF2B5EF4-FFF2-40B4-BE49-F238E27FC236}">
                <a16:creationId xmlns:a16="http://schemas.microsoft.com/office/drawing/2014/main" id="{0D548AF5-B5C5-A0AD-B913-D02C0D9F2DCD}"/>
              </a:ext>
            </a:extLst>
          </p:cNvPr>
          <p:cNvPicPr>
            <a:picLocks noChangeAspect="1"/>
          </p:cNvPicPr>
          <p:nvPr/>
        </p:nvPicPr>
        <p:blipFill>
          <a:blip r:embed="rId2"/>
          <a:stretch>
            <a:fillRect/>
          </a:stretch>
        </p:blipFill>
        <p:spPr>
          <a:xfrm>
            <a:off x="654169" y="2561061"/>
            <a:ext cx="1674615" cy="1642948"/>
          </a:xfrm>
          <a:prstGeom prst="rect">
            <a:avLst/>
          </a:prstGeom>
        </p:spPr>
      </p:pic>
      <p:sp>
        <p:nvSpPr>
          <p:cNvPr id="23" name="Rectangle 22">
            <a:extLst>
              <a:ext uri="{FF2B5EF4-FFF2-40B4-BE49-F238E27FC236}">
                <a16:creationId xmlns:a16="http://schemas.microsoft.com/office/drawing/2014/main" id="{FFBA6118-D2CA-171A-BDFE-02F4C0E1D34F}"/>
              </a:ext>
            </a:extLst>
          </p:cNvPr>
          <p:cNvSpPr/>
          <p:nvPr/>
        </p:nvSpPr>
        <p:spPr>
          <a:xfrm>
            <a:off x="-8425" y="-10160"/>
            <a:ext cx="172720" cy="6868160"/>
          </a:xfrm>
          <a:prstGeom prst="rect">
            <a:avLst/>
          </a:prstGeom>
          <a:solidFill>
            <a:srgbClr val="DBA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07305D-49C5-F832-31E1-6B1B1A4503A6}"/>
              </a:ext>
            </a:extLst>
          </p:cNvPr>
          <p:cNvSpPr/>
          <p:nvPr/>
        </p:nvSpPr>
        <p:spPr>
          <a:xfrm>
            <a:off x="2718544" y="2151814"/>
            <a:ext cx="50800" cy="2621280"/>
          </a:xfrm>
          <a:prstGeom prst="rect">
            <a:avLst/>
          </a:prstGeom>
          <a:solidFill>
            <a:srgbClr val="1625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high angle view of a school&#10;&#10;Description automatically generated">
            <a:extLst>
              <a:ext uri="{FF2B5EF4-FFF2-40B4-BE49-F238E27FC236}">
                <a16:creationId xmlns:a16="http://schemas.microsoft.com/office/drawing/2014/main" id="{1D97B796-F315-2318-FE1C-08E122A76667}"/>
              </a:ext>
            </a:extLst>
          </p:cNvPr>
          <p:cNvPicPr>
            <a:picLocks noChangeAspect="1"/>
          </p:cNvPicPr>
          <p:nvPr/>
        </p:nvPicPr>
        <p:blipFill>
          <a:blip r:embed="rId3"/>
          <a:stretch>
            <a:fillRect/>
          </a:stretch>
        </p:blipFill>
        <p:spPr>
          <a:xfrm>
            <a:off x="6062134" y="1085850"/>
            <a:ext cx="6131983" cy="4601633"/>
          </a:xfrm>
          <a:prstGeom prst="rect">
            <a:avLst/>
          </a:prstGeom>
        </p:spPr>
      </p:pic>
    </p:spTree>
    <p:extLst>
      <p:ext uri="{BB962C8B-B14F-4D97-AF65-F5344CB8AC3E}">
        <p14:creationId xmlns:p14="http://schemas.microsoft.com/office/powerpoint/2010/main" val="7784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8684" y="801356"/>
            <a:ext cx="5935580" cy="592973"/>
          </a:xfrm>
          <a:ln w="28575">
            <a:solidFill>
              <a:schemeClr val="tx1"/>
            </a:solidFill>
          </a:ln>
        </p:spPr>
        <p:txBody>
          <a:bodyPr vert="horz" lIns="91440" tIns="45720" rIns="91440" bIns="45720" rtlCol="0" anchor="t">
            <a:noAutofit/>
          </a:bodyPr>
          <a:lstStyle/>
          <a:p>
            <a:r>
              <a:rPr lang="en-US" sz="3600"/>
              <a:t>The AGS Way</a:t>
            </a:r>
          </a:p>
        </p:txBody>
      </p:sp>
      <p:pic>
        <p:nvPicPr>
          <p:cNvPr id="5" name="Picture 4" descr="A blue logo with a dog and a triangle&#10;&#10;Description automatically generated">
            <a:extLst>
              <a:ext uri="{FF2B5EF4-FFF2-40B4-BE49-F238E27FC236}">
                <a16:creationId xmlns:a16="http://schemas.microsoft.com/office/drawing/2014/main" id="{D7A95DAC-04E9-10BA-20C2-CC505666E524}"/>
              </a:ext>
            </a:extLst>
          </p:cNvPr>
          <p:cNvPicPr>
            <a:picLocks noChangeAspect="1"/>
          </p:cNvPicPr>
          <p:nvPr/>
        </p:nvPicPr>
        <p:blipFill>
          <a:blip r:embed="rId2"/>
          <a:stretch>
            <a:fillRect/>
          </a:stretch>
        </p:blipFill>
        <p:spPr>
          <a:xfrm>
            <a:off x="10602763" y="489995"/>
            <a:ext cx="1269621" cy="1218912"/>
          </a:xfrm>
          <a:prstGeom prst="rect">
            <a:avLst/>
          </a:prstGeom>
        </p:spPr>
      </p:pic>
      <p:sp>
        <p:nvSpPr>
          <p:cNvPr id="7" name="TextBox 6">
            <a:extLst>
              <a:ext uri="{FF2B5EF4-FFF2-40B4-BE49-F238E27FC236}">
                <a16:creationId xmlns:a16="http://schemas.microsoft.com/office/drawing/2014/main" id="{5BF97A08-2F63-F1F8-80ED-180E9424A229}"/>
              </a:ext>
            </a:extLst>
          </p:cNvPr>
          <p:cNvSpPr txBox="1"/>
          <p:nvPr/>
        </p:nvSpPr>
        <p:spPr>
          <a:xfrm>
            <a:off x="2606842" y="2118893"/>
            <a:ext cx="25132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Care </a:t>
            </a:r>
          </a:p>
          <a:p>
            <a:endParaRPr lang="en-US" sz="4000"/>
          </a:p>
          <a:p>
            <a:r>
              <a:rPr lang="en-US" sz="4000"/>
              <a:t>Aspire</a:t>
            </a:r>
          </a:p>
          <a:p>
            <a:endParaRPr lang="en-US" sz="4000"/>
          </a:p>
          <a:p>
            <a:r>
              <a:rPr lang="en-US" sz="4000"/>
              <a:t>Achieve</a:t>
            </a:r>
          </a:p>
        </p:txBody>
      </p:sp>
      <p:pic>
        <p:nvPicPr>
          <p:cNvPr id="8" name="Picture 7" descr="A group of people walking on a sidewalk&#10;&#10;Description automatically generated">
            <a:extLst>
              <a:ext uri="{FF2B5EF4-FFF2-40B4-BE49-F238E27FC236}">
                <a16:creationId xmlns:a16="http://schemas.microsoft.com/office/drawing/2014/main" id="{7049A7CD-A9D1-1465-3721-A624F3FF5018}"/>
              </a:ext>
            </a:extLst>
          </p:cNvPr>
          <p:cNvPicPr>
            <a:picLocks noChangeAspect="1"/>
          </p:cNvPicPr>
          <p:nvPr/>
        </p:nvPicPr>
        <p:blipFill>
          <a:blip r:embed="rId3"/>
          <a:stretch>
            <a:fillRect/>
          </a:stretch>
        </p:blipFill>
        <p:spPr>
          <a:xfrm>
            <a:off x="4889856" y="1803437"/>
            <a:ext cx="4688744" cy="4056035"/>
          </a:xfrm>
          <a:prstGeom prst="rect">
            <a:avLst/>
          </a:prstGeom>
        </p:spPr>
      </p:pic>
      <p:sp>
        <p:nvSpPr>
          <p:cNvPr id="6" name="TextBox 5"/>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Tree>
    <p:extLst>
      <p:ext uri="{BB962C8B-B14F-4D97-AF65-F5344CB8AC3E}">
        <p14:creationId xmlns:p14="http://schemas.microsoft.com/office/powerpoint/2010/main" val="250117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6391493"/>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latin typeface="Verdana" panose="020B0604030504040204" pitchFamily="34" charset="0"/>
              <a:ea typeface="Verdana" panose="020B0604030504040204" pitchFamily="34" charset="0"/>
            </a:endParaRPr>
          </a:p>
          <a:p>
            <a:pPr marL="285750" indent="-285750">
              <a:lnSpc>
                <a:spcPct val="90000"/>
              </a:lnSpc>
              <a:spcBef>
                <a:spcPts val="1000"/>
              </a:spcBef>
              <a:buFont typeface="Arial"/>
              <a:buChar char="•"/>
            </a:pPr>
            <a:r>
              <a:rPr lang="en-US" sz="2800">
                <a:latin typeface="Calibri"/>
                <a:ea typeface="Calibri"/>
                <a:cs typeface="Calibri"/>
              </a:rPr>
              <a:t>Arrive to school fully equipped to learn</a:t>
            </a:r>
          </a:p>
          <a:p>
            <a:pPr marL="285750" indent="-285750">
              <a:lnSpc>
                <a:spcPct val="90000"/>
              </a:lnSpc>
              <a:spcBef>
                <a:spcPts val="1000"/>
              </a:spcBef>
              <a:buFont typeface="Arial"/>
              <a:buChar char="•"/>
            </a:pPr>
            <a:r>
              <a:rPr lang="en-US" sz="2800">
                <a:latin typeface="Calibri"/>
                <a:ea typeface="Calibri"/>
                <a:cs typeface="Calibri"/>
              </a:rPr>
              <a:t>Arrive punctually – All students have maximum two minutes transition between lessons. </a:t>
            </a:r>
          </a:p>
          <a:p>
            <a:pPr marL="285750" indent="-285750">
              <a:lnSpc>
                <a:spcPct val="90000"/>
              </a:lnSpc>
              <a:spcBef>
                <a:spcPts val="1000"/>
              </a:spcBef>
              <a:buFont typeface="Arial"/>
              <a:buChar char="•"/>
            </a:pPr>
            <a:r>
              <a:rPr lang="en-US" sz="2800">
                <a:latin typeface="Calibri"/>
                <a:ea typeface="Calibri"/>
                <a:cs typeface="Calibri"/>
              </a:rPr>
              <a:t>Wait outside the classroom until invited in and enter quietly – remember you are our role models!</a:t>
            </a:r>
          </a:p>
          <a:p>
            <a:pPr marL="285750" indent="-285750">
              <a:lnSpc>
                <a:spcPct val="90000"/>
              </a:lnSpc>
              <a:spcBef>
                <a:spcPts val="1000"/>
              </a:spcBef>
              <a:buFont typeface="Arial"/>
              <a:buChar char="•"/>
            </a:pPr>
            <a:r>
              <a:rPr lang="en-US" sz="2800">
                <a:latin typeface="Calibri"/>
                <a:ea typeface="Calibri"/>
                <a:cs typeface="Calibri"/>
              </a:rPr>
              <a:t>Silence for the register</a:t>
            </a:r>
          </a:p>
          <a:p>
            <a:pPr marL="285750" indent="-285750">
              <a:lnSpc>
                <a:spcPct val="90000"/>
              </a:lnSpc>
              <a:spcBef>
                <a:spcPts val="1000"/>
              </a:spcBef>
              <a:buFont typeface="Arial"/>
              <a:buChar char="•"/>
            </a:pPr>
            <a:r>
              <a:rPr lang="en-US" sz="2800">
                <a:latin typeface="Calibri"/>
                <a:ea typeface="Calibri"/>
                <a:cs typeface="Calibri"/>
              </a:rPr>
              <a:t>Phones/headphones/smartwatches - inappropriate use will lead to confiscation</a:t>
            </a:r>
          </a:p>
          <a:p>
            <a:pPr marL="285750" indent="-285750">
              <a:lnSpc>
                <a:spcPct val="90000"/>
              </a:lnSpc>
              <a:spcBef>
                <a:spcPts val="1000"/>
              </a:spcBef>
              <a:buFont typeface="Arial"/>
              <a:buChar char="•"/>
            </a:pPr>
            <a:r>
              <a:rPr lang="en-US" sz="2800">
                <a:latin typeface="Calibri"/>
                <a:ea typeface="Calibri"/>
                <a:cs typeface="Calibri"/>
              </a:rPr>
              <a:t>Exit in an orderly manner as directed by staff</a:t>
            </a:r>
            <a:endParaRPr lang="en-US"/>
          </a:p>
          <a:p>
            <a:pPr marL="285750" indent="-285750">
              <a:lnSpc>
                <a:spcPct val="90000"/>
              </a:lnSpc>
              <a:spcBef>
                <a:spcPts val="1000"/>
              </a:spcBef>
              <a:buFont typeface="Arial"/>
              <a:buChar char="•"/>
            </a:pPr>
            <a:endParaRPr lang="en-US">
              <a:latin typeface="Verdana"/>
              <a:ea typeface="Verdana"/>
              <a:cs typeface="Calibri" panose="020F0502020204030204"/>
            </a:endParaRPr>
          </a:p>
          <a:p>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2962575" cy="584775"/>
          </a:xfrm>
          <a:prstGeom prst="rect">
            <a:avLst/>
          </a:prstGeom>
          <a:noFill/>
          <a:ln w="38100">
            <a:solidFill>
              <a:srgbClr val="002060"/>
            </a:solidFill>
          </a:ln>
        </p:spPr>
        <p:txBody>
          <a:bodyPr wrap="square" lIns="91440" tIns="45720" rIns="91440" bIns="45720" rtlCol="0" anchor="t">
            <a:spAutoFit/>
          </a:bodyPr>
          <a:lstStyle/>
          <a:p>
            <a:r>
              <a:rPr lang="en-GB" sz="3200">
                <a:latin typeface="Verdana"/>
                <a:ea typeface="Verdana"/>
              </a:rPr>
              <a:t>Expectations</a:t>
            </a:r>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598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5955476"/>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a:latin typeface="Verdana" panose="020B0604030504040204" pitchFamily="34" charset="0"/>
              <a:ea typeface="Verdana" panose="020B0604030504040204" pitchFamily="34" charset="0"/>
            </a:endParaRPr>
          </a:p>
          <a:p>
            <a:pPr marL="285750" indent="-285750">
              <a:lnSpc>
                <a:spcPct val="90000"/>
              </a:lnSpc>
              <a:spcBef>
                <a:spcPts val="1000"/>
              </a:spcBef>
              <a:buFont typeface="Arial"/>
              <a:buChar char="•"/>
            </a:pPr>
            <a:r>
              <a:rPr lang="en-US" sz="2000">
                <a:latin typeface="Verdana"/>
                <a:ea typeface="Verdana"/>
              </a:rPr>
              <a:t>Homework set by your teacher(s)</a:t>
            </a:r>
          </a:p>
          <a:p>
            <a:pPr marL="285750" indent="-285750">
              <a:lnSpc>
                <a:spcPct val="90000"/>
              </a:lnSpc>
              <a:spcBef>
                <a:spcPts val="1000"/>
              </a:spcBef>
              <a:buFont typeface="Arial"/>
              <a:buChar char="•"/>
            </a:pPr>
            <a:r>
              <a:rPr lang="en-US" sz="2000">
                <a:latin typeface="Verdana"/>
                <a:ea typeface="Verdana"/>
              </a:rPr>
              <a:t>Complete the 1-1.5 hours of study support as soon after the lesson as possible</a:t>
            </a:r>
          </a:p>
          <a:p>
            <a:pPr marL="285750" indent="-285750">
              <a:lnSpc>
                <a:spcPct val="90000"/>
              </a:lnSpc>
              <a:spcBef>
                <a:spcPts val="1000"/>
              </a:spcBef>
              <a:buFont typeface="Arial"/>
              <a:buChar char="•"/>
            </a:pPr>
            <a:r>
              <a:rPr lang="en-US" sz="2000">
                <a:latin typeface="Verdana"/>
                <a:ea typeface="Verdana"/>
              </a:rPr>
              <a:t>Go over the lesson content- exam practice, read mark schemes and examiners reports</a:t>
            </a:r>
          </a:p>
          <a:p>
            <a:pPr marL="285750" indent="-285750">
              <a:lnSpc>
                <a:spcPct val="90000"/>
              </a:lnSpc>
              <a:spcBef>
                <a:spcPts val="1000"/>
              </a:spcBef>
              <a:buFont typeface="Arial"/>
              <a:buChar char="•"/>
            </a:pPr>
            <a:r>
              <a:rPr lang="en-US" sz="2000">
                <a:latin typeface="Verdana"/>
                <a:ea typeface="Verdana"/>
              </a:rPr>
              <a:t>Read the pages in the textbook directed to or complete other directed study (on Arbor)</a:t>
            </a:r>
          </a:p>
          <a:p>
            <a:pPr marL="285750" indent="-285750">
              <a:lnSpc>
                <a:spcPct val="90000"/>
              </a:lnSpc>
              <a:spcBef>
                <a:spcPts val="1000"/>
              </a:spcBef>
              <a:buFont typeface="Arial"/>
              <a:buChar char="•"/>
            </a:pPr>
            <a:r>
              <a:rPr lang="en-US" sz="2000">
                <a:latin typeface="Verdana"/>
                <a:ea typeface="Verdana"/>
              </a:rPr>
              <a:t>Update notes</a:t>
            </a:r>
          </a:p>
          <a:p>
            <a:pPr marL="285750" indent="-285750">
              <a:lnSpc>
                <a:spcPct val="90000"/>
              </a:lnSpc>
              <a:spcBef>
                <a:spcPts val="1000"/>
              </a:spcBef>
              <a:buFont typeface="Arial"/>
              <a:buChar char="•"/>
            </a:pPr>
            <a:r>
              <a:rPr lang="en-US" sz="2000" err="1">
                <a:latin typeface="Verdana"/>
                <a:ea typeface="Verdana"/>
              </a:rPr>
              <a:t>Organise</a:t>
            </a:r>
            <a:r>
              <a:rPr lang="en-US" sz="2000">
                <a:latin typeface="Verdana"/>
                <a:ea typeface="Verdana"/>
              </a:rPr>
              <a:t> folder</a:t>
            </a:r>
          </a:p>
          <a:p>
            <a:pPr marL="285750" indent="-285750">
              <a:lnSpc>
                <a:spcPct val="90000"/>
              </a:lnSpc>
              <a:spcBef>
                <a:spcPts val="1000"/>
              </a:spcBef>
              <a:buFont typeface="Arial"/>
              <a:buChar char="•"/>
            </a:pPr>
            <a:r>
              <a:rPr lang="en-US" sz="2000">
                <a:latin typeface="Verdana"/>
                <a:ea typeface="Verdana"/>
              </a:rPr>
              <a:t>Attend your enrichment </a:t>
            </a:r>
            <a:r>
              <a:rPr lang="en-US" sz="2000" err="1">
                <a:latin typeface="Verdana"/>
                <a:ea typeface="Verdana"/>
              </a:rPr>
              <a:t>ie</a:t>
            </a:r>
            <a:r>
              <a:rPr lang="en-US" sz="2000">
                <a:latin typeface="Verdana"/>
                <a:ea typeface="Verdana"/>
              </a:rPr>
              <a:t>. Lesson helping out, planning for your enrichment </a:t>
            </a:r>
            <a:r>
              <a:rPr lang="en-US" sz="2000" err="1">
                <a:latin typeface="Verdana"/>
                <a:ea typeface="Verdana"/>
              </a:rPr>
              <a:t>ie</a:t>
            </a:r>
            <a:r>
              <a:rPr lang="en-US" sz="2000">
                <a:latin typeface="Verdana"/>
                <a:ea typeface="Verdana"/>
              </a:rPr>
              <a:t> running a club, EPQ.</a:t>
            </a:r>
          </a:p>
          <a:p>
            <a:pPr marL="285750" indent="-285750">
              <a:lnSpc>
                <a:spcPct val="90000"/>
              </a:lnSpc>
              <a:spcBef>
                <a:spcPts val="1000"/>
              </a:spcBef>
              <a:buFont typeface="Arial"/>
              <a:buChar char="•"/>
            </a:pPr>
            <a:r>
              <a:rPr lang="en-US" sz="2000">
                <a:latin typeface="Verdana" panose="020B0604030504040204" pitchFamily="34" charset="0"/>
                <a:ea typeface="Verdana" panose="020B0604030504040204" pitchFamily="34" charset="0"/>
              </a:rPr>
              <a:t>Check resource drawer – revision resources and 6</a:t>
            </a:r>
            <a:r>
              <a:rPr lang="en-US" sz="2000" baseline="30000">
                <a:latin typeface="Verdana" panose="020B0604030504040204" pitchFamily="34" charset="0"/>
                <a:ea typeface="Verdana" panose="020B0604030504040204" pitchFamily="34" charset="0"/>
              </a:rPr>
              <a:t>th</a:t>
            </a:r>
            <a:r>
              <a:rPr lang="en-US" sz="2000">
                <a:latin typeface="Verdana" panose="020B0604030504040204" pitchFamily="34" charset="0"/>
                <a:ea typeface="Verdana" panose="020B0604030504040204" pitchFamily="34" charset="0"/>
              </a:rPr>
              <a:t> Form revision resources</a:t>
            </a:r>
          </a:p>
          <a:p>
            <a:pPr marL="285750" indent="-285750">
              <a:lnSpc>
                <a:spcPct val="90000"/>
              </a:lnSpc>
              <a:spcBef>
                <a:spcPts val="1000"/>
              </a:spcBef>
              <a:buFont typeface="Arial"/>
              <a:buChar char="•"/>
            </a:pPr>
            <a:r>
              <a:rPr lang="en-US" sz="2000">
                <a:latin typeface="Verdana" panose="020B0604030504040204" pitchFamily="34" charset="0"/>
                <a:ea typeface="Verdana" panose="020B0604030504040204" pitchFamily="34" charset="0"/>
              </a:rPr>
              <a:t>Plan / update your revision timetable</a:t>
            </a:r>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9509759" cy="584775"/>
          </a:xfrm>
          <a:prstGeom prst="rect">
            <a:avLst/>
          </a:prstGeom>
          <a:noFill/>
          <a:ln w="38100">
            <a:solidFill>
              <a:srgbClr val="002060"/>
            </a:solidFill>
          </a:ln>
        </p:spPr>
        <p:txBody>
          <a:bodyPr wrap="square" lIns="91440" tIns="45720" rIns="91440" bIns="45720" rtlCol="0" anchor="t">
            <a:spAutoFit/>
          </a:bodyPr>
          <a:lstStyle/>
          <a:p>
            <a:r>
              <a:rPr lang="en-GB" sz="3200">
                <a:latin typeface="Verdana"/>
                <a:ea typeface="Verdana"/>
              </a:rPr>
              <a:t>How to make the best use of Study Periods</a:t>
            </a:r>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770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156755" y="95796"/>
            <a:ext cx="11887200" cy="6463308"/>
          </a:xfrm>
          <a:prstGeom prst="rect">
            <a:avLst/>
          </a:prstGeom>
          <a:noFill/>
          <a:ln w="38100">
            <a:solidFill>
              <a:srgbClr val="002060"/>
            </a:solidFill>
          </a:ln>
        </p:spPr>
        <p:txBody>
          <a:bodyPr wrap="square" rtlCol="0">
            <a:spAutoFit/>
          </a:bodyPr>
          <a:lstStyle/>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285750" indent="-285750" fontAlgn="base">
              <a:buFont typeface="Arial" panose="020B0604020202020204" pitchFamily="34" charset="0"/>
              <a:buChar char="•"/>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p:txBody>
      </p:sp>
      <p:sp>
        <p:nvSpPr>
          <p:cNvPr id="6" name="TextBox 5"/>
          <p:cNvSpPr txBox="1"/>
          <p:nvPr/>
        </p:nvSpPr>
        <p:spPr>
          <a:xfrm>
            <a:off x="516596" y="439132"/>
            <a:ext cx="6311494"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Parental Engagement - </a:t>
            </a:r>
            <a:r>
              <a:rPr lang="en-GB" sz="3200" err="1">
                <a:latin typeface="Verdana" panose="020B0604030504040204" pitchFamily="34" charset="0"/>
                <a:ea typeface="Verdana" panose="020B0604030504040204" pitchFamily="34" charset="0"/>
              </a:rPr>
              <a:t>Arbor</a:t>
            </a:r>
            <a:endParaRPr lang="en-GB" sz="320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42EB4171-6AEC-577B-0B06-14BC8D254ACB}"/>
              </a:ext>
            </a:extLst>
          </p:cNvPr>
          <p:cNvPicPr>
            <a:picLocks noChangeAspect="1"/>
          </p:cNvPicPr>
          <p:nvPr/>
        </p:nvPicPr>
        <p:blipFill>
          <a:blip r:embed="rId3"/>
          <a:stretch>
            <a:fillRect/>
          </a:stretch>
        </p:blipFill>
        <p:spPr>
          <a:xfrm>
            <a:off x="7487110" y="332766"/>
            <a:ext cx="2106872" cy="807698"/>
          </a:xfrm>
          <a:prstGeom prst="rect">
            <a:avLst/>
          </a:prstGeom>
        </p:spPr>
      </p:pic>
      <p:sp>
        <p:nvSpPr>
          <p:cNvPr id="8" name="TextBox 7">
            <a:extLst>
              <a:ext uri="{FF2B5EF4-FFF2-40B4-BE49-F238E27FC236}">
                <a16:creationId xmlns:a16="http://schemas.microsoft.com/office/drawing/2014/main" id="{1D2F0190-7324-FAEB-9250-B91BDE5D6F65}"/>
              </a:ext>
            </a:extLst>
          </p:cNvPr>
          <p:cNvSpPr txBox="1"/>
          <p:nvPr/>
        </p:nvSpPr>
        <p:spPr>
          <a:xfrm>
            <a:off x="516596" y="1213503"/>
            <a:ext cx="8183268" cy="5355312"/>
          </a:xfrm>
          <a:prstGeom prst="rect">
            <a:avLst/>
          </a:prstGeom>
          <a:noFill/>
        </p:spPr>
        <p:txBody>
          <a:bodyPr wrap="square" rtlCol="0">
            <a:spAutoFit/>
          </a:bodyPr>
          <a:lstStyle/>
          <a:p>
            <a:pPr marL="285750" indent="-285750">
              <a:buFont typeface="Arial" panose="020B0604020202020204" pitchFamily="34" charset="0"/>
              <a:buChar char="•"/>
            </a:pPr>
            <a:r>
              <a:rPr lang="en-GB" err="1"/>
              <a:t>Arbor</a:t>
            </a:r>
            <a:r>
              <a:rPr lang="en-GB"/>
              <a:t> is our new parent/student app</a:t>
            </a:r>
          </a:p>
          <a:p>
            <a:pPr marL="285750" indent="-285750">
              <a:buFont typeface="Arial" panose="020B0604020202020204" pitchFamily="34" charset="0"/>
              <a:buChar char="•"/>
            </a:pPr>
            <a:r>
              <a:rPr lang="en-GB"/>
              <a:t>Student access from Friday 13th</a:t>
            </a:r>
          </a:p>
          <a:p>
            <a:pPr marL="285750" indent="-285750">
              <a:buFont typeface="Arial" panose="020B0604020202020204" pitchFamily="34" charset="0"/>
              <a:buChar char="•"/>
            </a:pPr>
            <a:r>
              <a:rPr lang="en-GB"/>
              <a:t>Parent access from Friday 20</a:t>
            </a:r>
            <a:r>
              <a:rPr lang="en-GB" baseline="30000"/>
              <a:t>th</a:t>
            </a:r>
            <a:r>
              <a:rPr lang="en-GB"/>
              <a:t> (estimated)</a:t>
            </a:r>
          </a:p>
          <a:p>
            <a:pPr marL="0" indent="0">
              <a:buFont typeface="Arial" panose="020B0604020202020204" pitchFamily="34" charset="0"/>
              <a:buNone/>
            </a:pPr>
            <a:endParaRPr lang="en-GB"/>
          </a:p>
          <a:p>
            <a:pPr marL="285750" indent="-285750">
              <a:buFont typeface="Arial" panose="020B0604020202020204" pitchFamily="34" charset="0"/>
              <a:buChar char="•"/>
            </a:pPr>
            <a:r>
              <a:rPr lang="en-GB"/>
              <a:t>View and amend your personal details e.g. next of </a:t>
            </a:r>
          </a:p>
          <a:p>
            <a:pPr marL="0" indent="0">
              <a:buFont typeface="Arial" panose="020B0604020202020204" pitchFamily="34" charset="0"/>
              <a:buNone/>
            </a:pPr>
            <a:r>
              <a:rPr lang="en-GB"/>
              <a:t>      kin/contact details, parental permissions e.g. photos</a:t>
            </a:r>
          </a:p>
          <a:p>
            <a:pPr marL="285750" indent="-285750">
              <a:buFont typeface="Arial" panose="020B0604020202020204" pitchFamily="34" charset="0"/>
              <a:buChar char="•"/>
            </a:pPr>
            <a:r>
              <a:rPr lang="en-GB"/>
              <a:t>Phased rollout of student information. Initially:</a:t>
            </a:r>
          </a:p>
          <a:p>
            <a:pPr marL="742950" lvl="1" indent="-285750">
              <a:buFont typeface="Arial" panose="020B0604020202020204" pitchFamily="34" charset="0"/>
              <a:buChar char="•"/>
            </a:pPr>
            <a:r>
              <a:rPr lang="en-GB"/>
              <a:t>Timetable</a:t>
            </a:r>
          </a:p>
          <a:p>
            <a:pPr marL="742950" lvl="1" indent="-285750">
              <a:buFont typeface="Arial" panose="020B0604020202020204" pitchFamily="34" charset="0"/>
              <a:buChar char="•"/>
            </a:pPr>
            <a:r>
              <a:rPr lang="en-GB"/>
              <a:t>Student details</a:t>
            </a:r>
          </a:p>
          <a:p>
            <a:pPr marL="742950" lvl="1" indent="-285750">
              <a:buFont typeface="Arial" panose="020B0604020202020204" pitchFamily="34" charset="0"/>
              <a:buChar char="•"/>
            </a:pPr>
            <a:r>
              <a:rPr lang="en-GB"/>
              <a:t>Attendance</a:t>
            </a:r>
          </a:p>
          <a:p>
            <a:pPr marL="742950" lvl="1" indent="-285750">
              <a:buFont typeface="Arial" panose="020B0604020202020204" pitchFamily="34" charset="0"/>
              <a:buChar char="•"/>
            </a:pPr>
            <a:r>
              <a:rPr lang="en-GB"/>
              <a:t>Behaviour</a:t>
            </a:r>
          </a:p>
          <a:p>
            <a:pPr marL="457200" lvl="1" indent="0">
              <a:buFont typeface="Arial" panose="020B0604020202020204" pitchFamily="34" charset="0"/>
              <a:buNone/>
            </a:pPr>
            <a:endParaRPr lang="en-GB"/>
          </a:p>
          <a:p>
            <a:pPr marL="285750" lvl="0" indent="-285750">
              <a:buFont typeface="Arial" panose="020B0604020202020204" pitchFamily="34" charset="0"/>
              <a:buChar char="•"/>
            </a:pPr>
            <a:r>
              <a:rPr lang="en-GB"/>
              <a:t>Future functions will be introduced </a:t>
            </a:r>
          </a:p>
          <a:p>
            <a:pPr marL="742950" lvl="1" indent="-285750">
              <a:buFont typeface="Arial" panose="020B0604020202020204" pitchFamily="34" charset="0"/>
              <a:buChar char="•"/>
            </a:pPr>
            <a:r>
              <a:rPr lang="en-GB"/>
              <a:t>e.g. homework/assignments; student progress/data</a:t>
            </a:r>
          </a:p>
          <a:p>
            <a:pPr marL="457200" lvl="1" indent="0">
              <a:buFont typeface="Arial" panose="020B0604020202020204" pitchFamily="34" charset="0"/>
              <a:buNone/>
            </a:pPr>
            <a:r>
              <a:rPr lang="en-GB"/>
              <a:t>     /exams/payments</a:t>
            </a:r>
          </a:p>
          <a:p>
            <a:pPr marL="457200" lvl="1" indent="0">
              <a:buFont typeface="Arial" panose="020B0604020202020204" pitchFamily="34" charset="0"/>
              <a:buNone/>
            </a:pPr>
            <a:endParaRPr lang="en-GB"/>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App is available on your app store – iOS, Android</a:t>
            </a:r>
          </a:p>
          <a:p>
            <a:pPr marL="285750" lvl="0" indent="-285750">
              <a:buFont typeface="Arial" panose="020B0604020202020204" pitchFamily="34" charset="0"/>
              <a:buChar char="•"/>
            </a:pPr>
            <a:r>
              <a:rPr lang="en-GB" err="1"/>
              <a:t>Arbor</a:t>
            </a:r>
            <a:r>
              <a:rPr lang="en-GB"/>
              <a:t> will be available on your chosen device e.g. phone/tablet/desktop </a:t>
            </a:r>
          </a:p>
          <a:p>
            <a:endParaRPr lang="en-GB"/>
          </a:p>
        </p:txBody>
      </p:sp>
      <p:pic>
        <p:nvPicPr>
          <p:cNvPr id="9" name="Picture 8">
            <a:extLst>
              <a:ext uri="{FF2B5EF4-FFF2-40B4-BE49-F238E27FC236}">
                <a16:creationId xmlns:a16="http://schemas.microsoft.com/office/drawing/2014/main" id="{81430057-2C48-D5D3-3035-A933F7D909B9}"/>
              </a:ext>
            </a:extLst>
          </p:cNvPr>
          <p:cNvPicPr>
            <a:picLocks noChangeAspect="1"/>
          </p:cNvPicPr>
          <p:nvPr/>
        </p:nvPicPr>
        <p:blipFill>
          <a:blip r:embed="rId4"/>
          <a:stretch>
            <a:fillRect/>
          </a:stretch>
        </p:blipFill>
        <p:spPr>
          <a:xfrm>
            <a:off x="10829371" y="5430853"/>
            <a:ext cx="846033" cy="827936"/>
          </a:xfrm>
          <a:prstGeom prst="rect">
            <a:avLst/>
          </a:prstGeom>
        </p:spPr>
      </p:pic>
      <p:pic>
        <p:nvPicPr>
          <p:cNvPr id="10" name="Picture 9">
            <a:extLst>
              <a:ext uri="{FF2B5EF4-FFF2-40B4-BE49-F238E27FC236}">
                <a16:creationId xmlns:a16="http://schemas.microsoft.com/office/drawing/2014/main" id="{79FD080B-3F77-2665-71A4-20F5BCCA7DEB}"/>
              </a:ext>
            </a:extLst>
          </p:cNvPr>
          <p:cNvPicPr>
            <a:picLocks noChangeAspect="1"/>
          </p:cNvPicPr>
          <p:nvPr/>
        </p:nvPicPr>
        <p:blipFill>
          <a:blip r:embed="rId5"/>
          <a:stretch>
            <a:fillRect/>
          </a:stretch>
        </p:blipFill>
        <p:spPr>
          <a:xfrm>
            <a:off x="9588249" y="5522393"/>
            <a:ext cx="1040516" cy="902670"/>
          </a:xfrm>
          <a:prstGeom prst="rect">
            <a:avLst/>
          </a:prstGeom>
        </p:spPr>
      </p:pic>
      <p:pic>
        <p:nvPicPr>
          <p:cNvPr id="11" name="Picture 10">
            <a:extLst>
              <a:ext uri="{FF2B5EF4-FFF2-40B4-BE49-F238E27FC236}">
                <a16:creationId xmlns:a16="http://schemas.microsoft.com/office/drawing/2014/main" id="{D18927D1-14A3-FB45-0721-1A1DB589FBEF}"/>
              </a:ext>
            </a:extLst>
          </p:cNvPr>
          <p:cNvPicPr>
            <a:picLocks noChangeAspect="1"/>
          </p:cNvPicPr>
          <p:nvPr/>
        </p:nvPicPr>
        <p:blipFill>
          <a:blip r:embed="rId6"/>
          <a:stretch>
            <a:fillRect/>
          </a:stretch>
        </p:blipFill>
        <p:spPr>
          <a:xfrm>
            <a:off x="6137514" y="1605749"/>
            <a:ext cx="5749685" cy="3825104"/>
          </a:xfrm>
          <a:prstGeom prst="rect">
            <a:avLst/>
          </a:prstGeom>
        </p:spPr>
      </p:pic>
    </p:spTree>
    <p:extLst>
      <p:ext uri="{BB962C8B-B14F-4D97-AF65-F5344CB8AC3E}">
        <p14:creationId xmlns:p14="http://schemas.microsoft.com/office/powerpoint/2010/main" val="69659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6801862"/>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400" b="0" i="0" kern="1200">
              <a:solidFill>
                <a:schemeClr val="tx1"/>
              </a:solidFill>
              <a:effectLst/>
            </a:endParaRPr>
          </a:p>
          <a:p>
            <a:pPr fontAlgn="base"/>
            <a:r>
              <a:rPr lang="en-GB" sz="1400">
                <a:latin typeface="Verdana"/>
                <a:ea typeface="Verdana"/>
              </a:rPr>
              <a:t>Oxford University Roadshow is 1st October 2024 </a:t>
            </a:r>
            <a:endParaRPr lang="en-GB" sz="1400">
              <a:ea typeface="Calibri" panose="020F0502020204030204"/>
              <a:cs typeface="Calibri" panose="020F0502020204030204"/>
            </a:endParaRP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Careers Fair is 14th November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Sixth Form Parents’ Evenings are 7th November 2024 and 27th March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Deadline for Entrance Exams was 1st October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Early Entry UCAS deadline is 15th October 2024 (Medicine, Dentistry and Veterinary)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Internal Personal Statement (not early entry) deadline is 25th October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Mock Exams are 20th – 31st January 2025 </a:t>
            </a:r>
          </a:p>
          <a:p>
            <a:pPr fontAlgn="base"/>
            <a:endParaRPr lang="en-GB" sz="1400">
              <a:latin typeface="Verdana" panose="020B0604030504040204" pitchFamily="34" charset="0"/>
              <a:ea typeface="Verdana" panose="020B0604030504040204" pitchFamily="34" charset="0"/>
            </a:endParaRPr>
          </a:p>
          <a:p>
            <a:pPr fontAlgn="base"/>
            <a:r>
              <a:rPr lang="en-GB" sz="1400" b="1">
                <a:latin typeface="Verdana"/>
                <a:ea typeface="Verdana"/>
              </a:rPr>
              <a:t>*UCAS Final Deadline 31st January 2025 – Replying to offers is 6th June</a:t>
            </a:r>
          </a:p>
          <a:p>
            <a:pPr fontAlgn="base"/>
            <a:endParaRPr lang="en-GB" sz="1400" b="1">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Start of External Exams is 6th May 2025 </a:t>
            </a:r>
          </a:p>
          <a:p>
            <a:endParaRPr lang="en-GB" sz="1400">
              <a:latin typeface="Verdana"/>
              <a:ea typeface="Verdana"/>
            </a:endParaRPr>
          </a:p>
          <a:p>
            <a:r>
              <a:rPr lang="en-GB" sz="1400">
                <a:latin typeface="Verdana"/>
                <a:ea typeface="Verdana"/>
              </a:rPr>
              <a:t>Change, Live, Grow is 15th and 16th October</a:t>
            </a:r>
          </a:p>
          <a:p>
            <a:endParaRPr lang="en-GB" sz="1400">
              <a:latin typeface="Verdana"/>
              <a:ea typeface="Verdana"/>
            </a:endParaRPr>
          </a:p>
          <a:p>
            <a:r>
              <a:rPr lang="en-GB" sz="1400">
                <a:latin typeface="Verdana"/>
                <a:ea typeface="Verdana"/>
              </a:rPr>
              <a:t>Living on a budget day is 16th February 2025</a:t>
            </a:r>
          </a:p>
          <a:p>
            <a:endParaRPr lang="en-GB" sz="1400">
              <a:latin typeface="Verdana"/>
              <a:ea typeface="Verdana"/>
            </a:endParaRPr>
          </a:p>
          <a:p>
            <a:r>
              <a:rPr lang="en-GB" sz="1400">
                <a:latin typeface="Verdana" panose="020B0604030504040204" pitchFamily="34" charset="0"/>
                <a:ea typeface="Verdana" panose="020B0604030504040204" pitchFamily="34" charset="0"/>
              </a:rPr>
              <a:t>Sexual Health Workshop is 6</a:t>
            </a:r>
            <a:r>
              <a:rPr lang="en-GB" sz="1400" baseline="30000">
                <a:latin typeface="Verdana" panose="020B0604030504040204" pitchFamily="34" charset="0"/>
                <a:ea typeface="Verdana" panose="020B0604030504040204" pitchFamily="34" charset="0"/>
              </a:rPr>
              <a:t>th</a:t>
            </a:r>
            <a:r>
              <a:rPr lang="en-GB" sz="1400">
                <a:latin typeface="Verdana" panose="020B0604030504040204" pitchFamily="34" charset="0"/>
                <a:ea typeface="Verdana" panose="020B0604030504040204" pitchFamily="34" charset="0"/>
              </a:rPr>
              <a:t> February</a:t>
            </a:r>
            <a:endParaRPr lang="en-GB">
              <a:latin typeface="Verdana" panose="020B0604030504040204" pitchFamily="34" charset="0"/>
              <a:ea typeface="Verdana" panose="020B0604030504040204" pitchFamily="34" charset="0"/>
            </a:endParaRPr>
          </a:p>
          <a:p>
            <a:endParaRPr lang="en-GB" sz="1400">
              <a:latin typeface="Verdana" panose="020B0604030504040204" pitchFamily="34" charset="0"/>
              <a:ea typeface="Verdana" panose="020B0604030504040204" pitchFamily="34" charset="0"/>
            </a:endParaRPr>
          </a:p>
          <a:p>
            <a:r>
              <a:rPr lang="en-GB" sz="1400" b="1">
                <a:latin typeface="Verdana"/>
                <a:ea typeface="Verdana"/>
              </a:rPr>
              <a:t>Student Finance opens 1st March        Deadline 17th May</a:t>
            </a:r>
          </a:p>
          <a:p>
            <a:pPr fontAlgn="base"/>
            <a:endParaRPr lang="en-GB">
              <a:latin typeface="Verdana" panose="020B0604030504040204" pitchFamily="34" charset="0"/>
              <a:ea typeface="Verdana" panose="020B0604030504040204" pitchFamily="34" charset="0"/>
            </a:endParaRPr>
          </a:p>
        </p:txBody>
      </p:sp>
      <p:sp>
        <p:nvSpPr>
          <p:cNvPr id="7" name="TextBox 6"/>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will we support your child’s next steps?</a:t>
            </a:r>
          </a:p>
        </p:txBody>
      </p:sp>
    </p:spTree>
    <p:extLst>
      <p:ext uri="{BB962C8B-B14F-4D97-AF65-F5344CB8AC3E}">
        <p14:creationId xmlns:p14="http://schemas.microsoft.com/office/powerpoint/2010/main" val="393384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91589" y="156756"/>
            <a:ext cx="11887200" cy="6463308"/>
          </a:xfrm>
          <a:prstGeom prst="rect">
            <a:avLst/>
          </a:prstGeom>
          <a:noFill/>
          <a:ln w="38100">
            <a:solidFill>
              <a:srgbClr val="002060"/>
            </a:solidFill>
          </a:ln>
        </p:spPr>
        <p:txBody>
          <a:bodyPr wrap="square" lIns="91440" tIns="45720" rIns="91440" bIns="45720" rtlCol="0" anchor="t">
            <a:spAutoFit/>
          </a:bodyPr>
          <a:lstStyle/>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a:latin typeface="Verdana" panose="020B0604030504040204" pitchFamily="34" charset="0"/>
              <a:ea typeface="Verdana" panose="020B0604030504040204" pitchFamily="34" charset="0"/>
            </a:endParaRPr>
          </a:p>
          <a:p>
            <a:pPr fontAlgn="base"/>
            <a:endParaRPr lang="en-GB">
              <a:latin typeface="Verdana" panose="020B0604030504040204" pitchFamily="34" charset="0"/>
              <a:ea typeface="Verdana" panose="020B0604030504040204" pitchFamily="34" charset="0"/>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a:p>
            <a:endParaRPr lang="en-GB">
              <a:latin typeface="Verdana"/>
              <a:ea typeface="Verdana"/>
            </a:endParaRPr>
          </a:p>
        </p:txBody>
      </p:sp>
      <p:sp>
        <p:nvSpPr>
          <p:cNvPr id="6" name="TextBox 5"/>
          <p:cNvSpPr txBox="1"/>
          <p:nvPr/>
        </p:nvSpPr>
        <p:spPr>
          <a:xfrm>
            <a:off x="513803" y="317212"/>
            <a:ext cx="8657905"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Enrichment Activities to get involved</a:t>
            </a:r>
            <a:r>
              <a:rPr lang="en-GB" sz="3200" baseline="0">
                <a:latin typeface="Verdana" panose="020B0604030504040204" pitchFamily="34" charset="0"/>
                <a:ea typeface="Verdana" panose="020B0604030504040204" pitchFamily="34" charset="0"/>
              </a:rPr>
              <a:t> in.</a:t>
            </a:r>
            <a:endParaRPr lang="en-GB" sz="320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EA75305-616A-F65F-6C1B-0D7C59746E52}"/>
              </a:ext>
            </a:extLst>
          </p:cNvPr>
          <p:cNvSpPr txBox="1"/>
          <p:nvPr/>
        </p:nvSpPr>
        <p:spPr>
          <a:xfrm>
            <a:off x="530087" y="1888434"/>
            <a:ext cx="1124778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Calibri"/>
                <a:cs typeface="Calibri"/>
              </a:rPr>
              <a:t>Classroom Assistant;  Examples; Technology, Science, English, BSL</a:t>
            </a:r>
            <a:endParaRPr lang="en-US">
              <a:latin typeface="Verdana"/>
              <a:ea typeface="Verdana"/>
            </a:endParaRPr>
          </a:p>
          <a:p>
            <a:r>
              <a:rPr lang="en-US">
                <a:latin typeface="Verdana"/>
                <a:ea typeface="Calibri"/>
                <a:cs typeface="Calibri"/>
              </a:rPr>
              <a:t>Parents Evenings</a:t>
            </a:r>
          </a:p>
          <a:p>
            <a:r>
              <a:rPr lang="en-US">
                <a:latin typeface="Verdana"/>
                <a:ea typeface="Calibri"/>
                <a:cs typeface="Calibri"/>
              </a:rPr>
              <a:t>Open Evenings – tours, subject Ambassadors</a:t>
            </a:r>
          </a:p>
          <a:p>
            <a:r>
              <a:rPr lang="en-US">
                <a:latin typeface="Verdana"/>
                <a:ea typeface="Calibri"/>
                <a:cs typeface="Calibri"/>
              </a:rPr>
              <a:t>Run clubs – Can choose a club to help with or set up</a:t>
            </a:r>
          </a:p>
          <a:p>
            <a:r>
              <a:rPr lang="en-US">
                <a:latin typeface="Verdana"/>
                <a:ea typeface="Calibri"/>
                <a:cs typeface="Calibri"/>
              </a:rPr>
              <a:t>School newsletter assistants</a:t>
            </a:r>
          </a:p>
          <a:p>
            <a:r>
              <a:rPr lang="en-US">
                <a:latin typeface="Verdana"/>
                <a:ea typeface="Calibri"/>
                <a:cs typeface="Calibri"/>
              </a:rPr>
              <a:t>Reading Buddies</a:t>
            </a:r>
          </a:p>
          <a:p>
            <a:r>
              <a:rPr lang="en-US">
                <a:latin typeface="Verdana"/>
                <a:ea typeface="Calibri"/>
                <a:cs typeface="Calibri"/>
              </a:rPr>
              <a:t>Tea, Tech and Talk</a:t>
            </a:r>
          </a:p>
          <a:p>
            <a:r>
              <a:rPr lang="en-US">
                <a:latin typeface="Verdana"/>
                <a:ea typeface="Calibri"/>
                <a:cs typeface="Calibri"/>
              </a:rPr>
              <a:t>Music assistants</a:t>
            </a:r>
          </a:p>
          <a:p>
            <a:r>
              <a:rPr lang="en-US">
                <a:latin typeface="Verdana"/>
                <a:ea typeface="Calibri"/>
                <a:cs typeface="Calibri"/>
              </a:rPr>
              <a:t>Event </a:t>
            </a:r>
            <a:r>
              <a:rPr lang="en-US" err="1">
                <a:latin typeface="Verdana"/>
                <a:ea typeface="Calibri"/>
                <a:cs typeface="Calibri"/>
              </a:rPr>
              <a:t>organisation</a:t>
            </a:r>
            <a:endParaRPr lang="en-US">
              <a:latin typeface="Verdana"/>
              <a:ea typeface="Calibri"/>
              <a:cs typeface="Calibri"/>
            </a:endParaRPr>
          </a:p>
          <a:p>
            <a:r>
              <a:rPr lang="en-US">
                <a:latin typeface="Verdana"/>
                <a:ea typeface="Calibri"/>
                <a:cs typeface="Calibri"/>
              </a:rPr>
              <a:t>Sports help </a:t>
            </a:r>
          </a:p>
          <a:p>
            <a:r>
              <a:rPr lang="en-US">
                <a:latin typeface="Verdana"/>
                <a:ea typeface="Calibri"/>
                <a:cs typeface="Calibri"/>
              </a:rPr>
              <a:t>Sports Leaders – Qualification</a:t>
            </a:r>
          </a:p>
          <a:p>
            <a:r>
              <a:rPr lang="en-US">
                <a:latin typeface="Verdana"/>
                <a:ea typeface="Calibri"/>
                <a:cs typeface="Calibri"/>
              </a:rPr>
              <a:t>Sixth form Student Council</a:t>
            </a:r>
          </a:p>
          <a:p>
            <a:r>
              <a:rPr lang="en-US">
                <a:latin typeface="Verdana"/>
                <a:ea typeface="Calibri"/>
                <a:cs typeface="Calibri"/>
              </a:rPr>
              <a:t>Student Parliament</a:t>
            </a:r>
          </a:p>
          <a:p>
            <a:r>
              <a:rPr lang="en-US">
                <a:latin typeface="Verdana"/>
                <a:ea typeface="Calibri"/>
                <a:cs typeface="Calibri"/>
              </a:rPr>
              <a:t>Duke of Edinburgh Award Assistant</a:t>
            </a:r>
          </a:p>
          <a:p>
            <a:endParaRPr lang="en-US">
              <a:latin typeface="Verdana"/>
              <a:ea typeface="Calibri"/>
              <a:cs typeface="Calibri"/>
            </a:endParaRPr>
          </a:p>
          <a:p>
            <a:endParaRPr lang="en-US">
              <a:latin typeface="Calibri" panose="020F0502020204030204"/>
              <a:ea typeface="Calibri"/>
              <a:cs typeface="Calibri"/>
            </a:endParaRPr>
          </a:p>
          <a:p>
            <a:endParaRPr lang="en-US">
              <a:ea typeface="Calibri"/>
              <a:cs typeface="Calibri"/>
            </a:endParaRPr>
          </a:p>
        </p:txBody>
      </p:sp>
      <p:sp>
        <p:nvSpPr>
          <p:cNvPr id="5" name="TextBox 4">
            <a:extLst>
              <a:ext uri="{FF2B5EF4-FFF2-40B4-BE49-F238E27FC236}">
                <a16:creationId xmlns:a16="http://schemas.microsoft.com/office/drawing/2014/main" id="{A1B3EE24-EA69-D805-6BF8-702BACA23AC3}"/>
              </a:ext>
            </a:extLst>
          </p:cNvPr>
          <p:cNvSpPr txBox="1"/>
          <p:nvPr/>
        </p:nvSpPr>
        <p:spPr>
          <a:xfrm>
            <a:off x="6891130" y="3710608"/>
            <a:ext cx="39093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Verdana"/>
                <a:ea typeface="Calibri"/>
                <a:cs typeface="Calibri"/>
              </a:rPr>
              <a:t>Enrichment Logs</a:t>
            </a:r>
          </a:p>
          <a:p>
            <a:r>
              <a:rPr lang="en-US">
                <a:latin typeface="Verdana"/>
                <a:ea typeface="Calibri"/>
                <a:cs typeface="Calibri"/>
              </a:rPr>
              <a:t>Record enrichment</a:t>
            </a:r>
          </a:p>
          <a:p>
            <a:r>
              <a:rPr lang="en-US">
                <a:latin typeface="Verdana"/>
                <a:ea typeface="Calibri"/>
                <a:cs typeface="Calibri"/>
              </a:rPr>
              <a:t>Record skills gained</a:t>
            </a:r>
          </a:p>
          <a:p>
            <a:endParaRPr lang="en-US">
              <a:ea typeface="Calibri"/>
              <a:cs typeface="Calibri"/>
            </a:endParaRPr>
          </a:p>
        </p:txBody>
      </p:sp>
    </p:spTree>
    <p:extLst>
      <p:ext uri="{BB962C8B-B14F-4D97-AF65-F5344CB8AC3E}">
        <p14:creationId xmlns:p14="http://schemas.microsoft.com/office/powerpoint/2010/main" val="257750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202936" y="81677"/>
            <a:ext cx="11887200" cy="6740307"/>
          </a:xfrm>
          <a:prstGeom prst="rect">
            <a:avLst/>
          </a:prstGeom>
          <a:noFill/>
          <a:ln w="38100">
            <a:solidFill>
              <a:srgbClr val="002060"/>
            </a:solidFill>
          </a:ln>
        </p:spPr>
        <p:txBody>
          <a:bodyPr wrap="square" lIns="91440" tIns="45720" rIns="91440" bIns="45720" rtlCol="0" anchor="t">
            <a:spAutoFit/>
          </a:bodyPr>
          <a:lstStyle/>
          <a:p>
            <a:pPr fontAlgn="base"/>
            <a:r>
              <a:rPr lang="en-GB" sz="1800" b="0" i="0" kern="1200">
                <a:solidFill>
                  <a:schemeClr val="tx1"/>
                </a:solidFill>
                <a:effectLst/>
                <a:latin typeface="+mn-lt"/>
                <a:ea typeface="+mn-ea"/>
                <a:cs typeface="+mn-cs"/>
              </a:rPr>
              <a:t>      </a:t>
            </a:r>
          </a:p>
          <a:p>
            <a:pPr fontAlgn="base"/>
            <a:endParaRPr lang="en-GB" sz="1800" b="0" i="0" kern="1200">
              <a:solidFill>
                <a:schemeClr val="tx1"/>
              </a:solidFill>
              <a:effectLst/>
              <a:latin typeface="Verdana" panose="020B0604030504040204" pitchFamily="34" charset="0"/>
              <a:ea typeface="Verdana" panose="020B0604030504040204" pitchFamily="34" charset="0"/>
              <a:cs typeface="+mn-cs"/>
            </a:endParaRPr>
          </a:p>
          <a:p>
            <a:pPr fontAlgn="base"/>
            <a:endParaRPr lang="en-GB" sz="1800" b="0" i="0" kern="1200">
              <a:solidFill>
                <a:schemeClr val="tx1"/>
              </a:solidFill>
              <a:effectLst/>
              <a:latin typeface="+mn-lt"/>
              <a:ea typeface="+mn-ea"/>
              <a:cs typeface="+mn-cs"/>
            </a:endParaRPr>
          </a:p>
          <a:p>
            <a:pPr fontAlgn="base"/>
            <a:r>
              <a:rPr lang="en-GB" sz="1400">
                <a:latin typeface="Verdana"/>
                <a:ea typeface="Verdana"/>
              </a:rPr>
              <a:t>Oxford University Roadshow is 1st October 2024 </a:t>
            </a:r>
            <a:endParaRPr lang="en-GB">
              <a:latin typeface="Calibri" panose="020F0502020204030204"/>
              <a:ea typeface="Calibri" panose="020F0502020204030204"/>
              <a:cs typeface="Calibri" panose="020F0502020204030204"/>
            </a:endParaRP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Careers Fair is 14th November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Sixth Form Parents’ Evenings are 7th November 2024 and 27th March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a:ea typeface="Verdana"/>
              </a:rPr>
              <a:t>Deadline for Entrance Exams was 1st October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Early Entry UCAS deadline is 15th October 2024 (Medicine, Dentistry and Veterinary)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Internal Personal Statement (not early entry) deadline is 25th October 2024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Mock Exams are 20th – 31st January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UCAS Final Deadline 31st January 2025 </a:t>
            </a: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rPr>
              <a:t>Start of External Exams is 6th May 2025 </a:t>
            </a:r>
          </a:p>
          <a:p>
            <a:endParaRPr lang="en-GB" sz="1400">
              <a:latin typeface="Verdana"/>
              <a:ea typeface="Verdana"/>
            </a:endParaRPr>
          </a:p>
          <a:p>
            <a:r>
              <a:rPr lang="en-GB" sz="1400">
                <a:latin typeface="Verdana"/>
                <a:ea typeface="Verdana"/>
              </a:rPr>
              <a:t>Change, Live, Grow is 15th and 16th October</a:t>
            </a:r>
          </a:p>
          <a:p>
            <a:endParaRPr lang="en-GB" sz="1400">
              <a:latin typeface="Verdana"/>
              <a:ea typeface="Verdana"/>
            </a:endParaRPr>
          </a:p>
          <a:p>
            <a:r>
              <a:rPr lang="en-GB" sz="1400">
                <a:latin typeface="Verdana"/>
                <a:ea typeface="Verdana"/>
              </a:rPr>
              <a:t>Living on a budget day is 16th February 2025</a:t>
            </a:r>
          </a:p>
          <a:p>
            <a:endParaRPr lang="en-GB" sz="1400">
              <a:latin typeface="Verdana"/>
              <a:ea typeface="Verdana"/>
            </a:endParaRPr>
          </a:p>
          <a:p>
            <a:r>
              <a:rPr lang="en-GB" sz="1400">
                <a:latin typeface="Verdana" panose="020B0604030504040204" pitchFamily="34" charset="0"/>
                <a:ea typeface="Verdana" panose="020B0604030504040204" pitchFamily="34" charset="0"/>
              </a:rPr>
              <a:t>Sexual Health Workshop is 6</a:t>
            </a:r>
            <a:r>
              <a:rPr lang="en-GB" sz="1400" baseline="30000">
                <a:latin typeface="Verdana" panose="020B0604030504040204" pitchFamily="34" charset="0"/>
                <a:ea typeface="Verdana" panose="020B0604030504040204" pitchFamily="34" charset="0"/>
              </a:rPr>
              <a:t>th</a:t>
            </a:r>
            <a:r>
              <a:rPr lang="en-GB" sz="1400">
                <a:latin typeface="Verdana" panose="020B0604030504040204" pitchFamily="34" charset="0"/>
                <a:ea typeface="Verdana" panose="020B0604030504040204" pitchFamily="34" charset="0"/>
              </a:rPr>
              <a:t> February</a:t>
            </a:r>
          </a:p>
          <a:p>
            <a:pPr fontAlgn="base"/>
            <a:endParaRPr lang="en-GB" sz="1400">
              <a:latin typeface="Verdana"/>
              <a:ea typeface="Verdana"/>
            </a:endParaRPr>
          </a:p>
          <a:p>
            <a:r>
              <a:rPr lang="en-GB" sz="1400">
                <a:latin typeface="Verdana"/>
                <a:ea typeface="Verdana"/>
              </a:rPr>
              <a:t>Progress data sent home on 5th December 2024, 26th March 2025 and 18th July 2025</a:t>
            </a:r>
            <a:endParaRPr lang="en-GB">
              <a:latin typeface="Verdana"/>
              <a:ea typeface="Verdana"/>
            </a:endParaRPr>
          </a:p>
          <a:p>
            <a:pPr fontAlgn="base"/>
            <a:endParaRPr lang="en-GB" sz="1400">
              <a:latin typeface="Verdana" panose="020B0604030504040204" pitchFamily="34" charset="0"/>
              <a:ea typeface="Verdana" panose="020B0604030504040204" pitchFamily="34" charset="0"/>
            </a:endParaRPr>
          </a:p>
          <a:p>
            <a:pPr fontAlgn="base"/>
            <a:r>
              <a:rPr lang="en-GB" sz="1400">
                <a:latin typeface="Verdana" panose="020B0604030504040204" pitchFamily="34" charset="0"/>
                <a:ea typeface="Verdana" panose="020B0604030504040204" pitchFamily="34" charset="0"/>
                <a:hlinkClick r:id="rId3"/>
              </a:rPr>
              <a:t>https://www.anthonygell.co.uk/parents/term-dates/</a:t>
            </a:r>
            <a:endParaRPr lang="en-GB" sz="1400">
              <a:latin typeface="Verdana" panose="020B0604030504040204" pitchFamily="34" charset="0"/>
              <a:ea typeface="Verdana" panose="020B0604030504040204" pitchFamily="34" charset="0"/>
            </a:endParaRPr>
          </a:p>
        </p:txBody>
      </p:sp>
      <p:sp>
        <p:nvSpPr>
          <p:cNvPr id="6" name="TextBox 5"/>
          <p:cNvSpPr txBox="1"/>
          <p:nvPr/>
        </p:nvSpPr>
        <p:spPr>
          <a:xfrm>
            <a:off x="1858307" y="262097"/>
            <a:ext cx="6964068"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AGS Year 13 Key</a:t>
            </a:r>
            <a:r>
              <a:rPr lang="en-GB" sz="3200" baseline="0">
                <a:latin typeface="Verdana" panose="020B0604030504040204" pitchFamily="34" charset="0"/>
                <a:ea typeface="Verdana" panose="020B0604030504040204" pitchFamily="34" charset="0"/>
              </a:rPr>
              <a:t> Calendar Dates</a:t>
            </a:r>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048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56755"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a:solidFill>
                <a:schemeClr val="tx1"/>
              </a:solidFill>
              <a:effectLst/>
              <a:latin typeface="+mn-lt"/>
              <a:ea typeface="+mn-ea"/>
              <a:cs typeface="+mn-cs"/>
            </a:endParaRPr>
          </a:p>
        </p:txBody>
      </p:sp>
      <p:sp>
        <p:nvSpPr>
          <p:cNvPr id="4" name="TextBox 3"/>
          <p:cNvSpPr txBox="1"/>
          <p:nvPr/>
        </p:nvSpPr>
        <p:spPr>
          <a:xfrm>
            <a:off x="461554" y="517510"/>
            <a:ext cx="2272937" cy="255454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 13 learning</a:t>
            </a:r>
            <a:r>
              <a:rPr lang="en-GB" sz="3200" baseline="0">
                <a:latin typeface="Verdana" panose="020B0604030504040204" pitchFamily="34" charset="0"/>
                <a:ea typeface="Verdana" panose="020B0604030504040204" pitchFamily="34" charset="0"/>
              </a:rPr>
              <a:t> journey - Maths</a:t>
            </a:r>
            <a:endParaRPr lang="en-GB" sz="320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a:stretch>
            <a:fillRect/>
          </a:stretch>
        </p:blipFill>
        <p:spPr>
          <a:xfrm>
            <a:off x="2974108" y="254441"/>
            <a:ext cx="7420149" cy="5850795"/>
          </a:xfrm>
          <a:prstGeom prst="rect">
            <a:avLst/>
          </a:prstGeom>
        </p:spPr>
      </p:pic>
    </p:spTree>
    <p:extLst>
      <p:ext uri="{BB962C8B-B14F-4D97-AF65-F5344CB8AC3E}">
        <p14:creationId xmlns:p14="http://schemas.microsoft.com/office/powerpoint/2010/main" val="356213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6" name="TextBox 5"/>
          <p:cNvSpPr txBox="1"/>
          <p:nvPr/>
        </p:nvSpPr>
        <p:spPr>
          <a:xfrm>
            <a:off x="400594" y="517510"/>
            <a:ext cx="9814560"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a:t>
            </a:r>
            <a:r>
              <a:rPr lang="en-GB" sz="3200" baseline="0">
                <a:latin typeface="Verdana" panose="020B0604030504040204" pitchFamily="34" charset="0"/>
                <a:ea typeface="Verdana" panose="020B0604030504040204" pitchFamily="34" charset="0"/>
              </a:rPr>
              <a:t> 13</a:t>
            </a:r>
            <a:r>
              <a:rPr lang="en-GB" sz="3200">
                <a:latin typeface="Verdana" panose="020B0604030504040204" pitchFamily="34" charset="0"/>
                <a:ea typeface="Verdana" panose="020B0604030504040204" pitchFamily="34" charset="0"/>
              </a:rPr>
              <a:t> learning</a:t>
            </a:r>
            <a:r>
              <a:rPr lang="en-GB" sz="3200" baseline="0">
                <a:latin typeface="Verdana" panose="020B0604030504040204" pitchFamily="34" charset="0"/>
                <a:ea typeface="Verdana" panose="020B0604030504040204" pitchFamily="34" charset="0"/>
              </a:rPr>
              <a:t> journey - English</a:t>
            </a:r>
            <a:endParaRPr lang="en-GB" sz="320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3"/>
          <a:stretch>
            <a:fillRect/>
          </a:stretch>
        </p:blipFill>
        <p:spPr>
          <a:xfrm>
            <a:off x="1890480" y="1222579"/>
            <a:ext cx="7380608" cy="5085857"/>
          </a:xfrm>
          <a:prstGeom prst="rect">
            <a:avLst/>
          </a:prstGeom>
        </p:spPr>
      </p:pic>
    </p:spTree>
    <p:extLst>
      <p:ext uri="{BB962C8B-B14F-4D97-AF65-F5344CB8AC3E}">
        <p14:creationId xmlns:p14="http://schemas.microsoft.com/office/powerpoint/2010/main" val="4725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 13 learning</a:t>
            </a:r>
            <a:r>
              <a:rPr lang="en-GB" sz="3200" baseline="0">
                <a:latin typeface="Verdana" panose="020B0604030504040204" pitchFamily="34" charset="0"/>
                <a:ea typeface="Verdana" panose="020B0604030504040204" pitchFamily="34" charset="0"/>
              </a:rPr>
              <a:t> journey –Computer</a:t>
            </a:r>
            <a:r>
              <a:rPr lang="en-GB" sz="3200">
                <a:latin typeface="Verdana" panose="020B0604030504040204" pitchFamily="34" charset="0"/>
                <a:ea typeface="Verdana" panose="020B0604030504040204" pitchFamily="34" charset="0"/>
              </a:rPr>
              <a:t> Science</a:t>
            </a:r>
          </a:p>
        </p:txBody>
      </p:sp>
      <p:pic>
        <p:nvPicPr>
          <p:cNvPr id="5" name="Picture 4"/>
          <p:cNvPicPr>
            <a:picLocks noChangeAspect="1"/>
          </p:cNvPicPr>
          <p:nvPr/>
        </p:nvPicPr>
        <p:blipFill>
          <a:blip r:embed="rId3"/>
          <a:stretch>
            <a:fillRect/>
          </a:stretch>
        </p:blipFill>
        <p:spPr>
          <a:xfrm>
            <a:off x="2567709" y="1955482"/>
            <a:ext cx="6826890" cy="4327001"/>
          </a:xfrm>
          <a:prstGeom prst="rect">
            <a:avLst/>
          </a:prstGeom>
        </p:spPr>
      </p:pic>
    </p:spTree>
    <p:extLst>
      <p:ext uri="{BB962C8B-B14F-4D97-AF65-F5344CB8AC3E}">
        <p14:creationId xmlns:p14="http://schemas.microsoft.com/office/powerpoint/2010/main" val="38958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My Child’s Year 13 learning</a:t>
            </a:r>
            <a:r>
              <a:rPr lang="en-GB" sz="3200" baseline="0">
                <a:latin typeface="Verdana" panose="020B0604030504040204" pitchFamily="34" charset="0"/>
                <a:ea typeface="Verdana" panose="020B0604030504040204" pitchFamily="34" charset="0"/>
              </a:rPr>
              <a:t> journey –Health</a:t>
            </a:r>
            <a:r>
              <a:rPr lang="en-GB" sz="3200">
                <a:latin typeface="Verdana" panose="020B0604030504040204" pitchFamily="34" charset="0"/>
                <a:ea typeface="Verdana" panose="020B0604030504040204" pitchFamily="34" charset="0"/>
              </a:rPr>
              <a:t> and Social Care</a:t>
            </a:r>
          </a:p>
        </p:txBody>
      </p:sp>
      <p:pic>
        <p:nvPicPr>
          <p:cNvPr id="6" name="Picture 5"/>
          <p:cNvPicPr>
            <a:picLocks noChangeAspect="1"/>
          </p:cNvPicPr>
          <p:nvPr/>
        </p:nvPicPr>
        <p:blipFill>
          <a:blip r:embed="rId3"/>
          <a:stretch>
            <a:fillRect/>
          </a:stretch>
        </p:blipFill>
        <p:spPr>
          <a:xfrm>
            <a:off x="1727199" y="1717964"/>
            <a:ext cx="8818072" cy="4675099"/>
          </a:xfrm>
          <a:prstGeom prst="rect">
            <a:avLst/>
          </a:prstGeom>
        </p:spPr>
      </p:pic>
    </p:spTree>
    <p:extLst>
      <p:ext uri="{BB962C8B-B14F-4D97-AF65-F5344CB8AC3E}">
        <p14:creationId xmlns:p14="http://schemas.microsoft.com/office/powerpoint/2010/main" val="93661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209868" y="232604"/>
            <a:ext cx="11807333"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a:p>
            <a:pPr fontAlgn="base"/>
            <a:endParaRPr lang="en-GB"/>
          </a:p>
          <a:p>
            <a:pPr fontAlgn="base"/>
            <a:endParaRPr lang="en-GB" sz="1800" b="0" i="0" kern="1200">
              <a:solidFill>
                <a:schemeClr val="tx1"/>
              </a:solidFill>
              <a:effectLst/>
              <a:latin typeface="+mn-lt"/>
              <a:ea typeface="+mn-ea"/>
              <a:cs typeface="+mn-cs"/>
            </a:endParaRPr>
          </a:p>
        </p:txBody>
      </p:sp>
      <p:sp>
        <p:nvSpPr>
          <p:cNvPr id="7" name="TextBox 6"/>
          <p:cNvSpPr txBox="1"/>
          <p:nvPr/>
        </p:nvSpPr>
        <p:spPr>
          <a:xfrm>
            <a:off x="435429" y="517510"/>
            <a:ext cx="9509759"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can I support my child in their learning journey?</a:t>
            </a:r>
          </a:p>
        </p:txBody>
      </p:sp>
      <p:pic>
        <p:nvPicPr>
          <p:cNvPr id="1026" name="Picture 2" descr="https://orsettprimary.co.uk/wp-content/uploads/2023/08/o_1fiaa1b76po412ecmie1n3d1c1jc-400x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45247">
            <a:off x="1093812" y="1612189"/>
            <a:ext cx="2169613" cy="154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niversaltailor.com/wp-content/uploads/2019/04/dress-code-hanger2-300x3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247" y="1586409"/>
            <a:ext cx="2272206" cy="22722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as1.ftcdn.net/v2/jpg/03/13/87/84/1000_F_313878452_wEmKCa8K36bnkZkO5zwd9wHA7L5rxSu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699" y="1751593"/>
            <a:ext cx="2350375" cy="15677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https://st.depositphotos.com/1431107/1631/v/450/depositphotos_16316553-stock-illustration-talking-symbo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6" descr="https://st.depositphotos.com/1431107/1631/v/450/depositphotos_16316553-stock-illustration-talking-symbol.jpg"/>
          <p:cNvSpPr>
            <a:spLocks noChangeAspect="1" noChangeArrowheads="1"/>
          </p:cNvSpPr>
          <p:nvPr/>
        </p:nvSpPr>
        <p:spPr bwMode="auto">
          <a:xfrm>
            <a:off x="271961" y="8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8" descr="https://st.depositphotos.com/1431107/1631/v/450/depositphotos_16316553-stock-illustration-talking-symbo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7"/>
          <a:stretch>
            <a:fillRect/>
          </a:stretch>
        </p:blipFill>
        <p:spPr>
          <a:xfrm rot="20637990">
            <a:off x="9320530" y="4827933"/>
            <a:ext cx="1923171" cy="1842150"/>
          </a:xfrm>
          <a:prstGeom prst="rect">
            <a:avLst/>
          </a:prstGeom>
        </p:spPr>
      </p:pic>
      <p:pic>
        <p:nvPicPr>
          <p:cNvPr id="1044" name="Picture 20" descr="https://algesterss.eq.edu.au/SiteCollectionImages/homework-1_ori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398" y="3396907"/>
            <a:ext cx="3539200" cy="106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3740718" y="4966625"/>
            <a:ext cx="1547885" cy="1572533"/>
          </a:xfrm>
          <a:prstGeom prst="rect">
            <a:avLst/>
          </a:prstGeom>
        </p:spPr>
      </p:pic>
      <p:pic>
        <p:nvPicPr>
          <p:cNvPr id="10" name="Picture 9"/>
          <p:cNvPicPr>
            <a:picLocks noChangeAspect="1"/>
          </p:cNvPicPr>
          <p:nvPr/>
        </p:nvPicPr>
        <p:blipFill>
          <a:blip r:embed="rId10"/>
          <a:stretch>
            <a:fillRect/>
          </a:stretch>
        </p:blipFill>
        <p:spPr>
          <a:xfrm>
            <a:off x="5486723" y="4651212"/>
            <a:ext cx="3206331" cy="1761440"/>
          </a:xfrm>
          <a:prstGeom prst="rect">
            <a:avLst/>
          </a:prstGeom>
        </p:spPr>
      </p:pic>
      <p:pic>
        <p:nvPicPr>
          <p:cNvPr id="11" name="Picture 10" descr="A person in a red shirt&#10;&#10;Description automatically generated">
            <a:extLst>
              <a:ext uri="{FF2B5EF4-FFF2-40B4-BE49-F238E27FC236}">
                <a16:creationId xmlns:a16="http://schemas.microsoft.com/office/drawing/2014/main" id="{7DCB009E-F372-83D8-77A2-FD7B65C0BAEE}"/>
              </a:ext>
            </a:extLst>
          </p:cNvPr>
          <p:cNvPicPr>
            <a:picLocks noChangeAspect="1"/>
          </p:cNvPicPr>
          <p:nvPr/>
        </p:nvPicPr>
        <p:blipFill>
          <a:blip r:embed="rId11"/>
          <a:stretch>
            <a:fillRect/>
          </a:stretch>
        </p:blipFill>
        <p:spPr>
          <a:xfrm>
            <a:off x="8906841" y="1747491"/>
            <a:ext cx="2749275" cy="1651277"/>
          </a:xfrm>
          <a:prstGeom prst="rect">
            <a:avLst/>
          </a:prstGeom>
        </p:spPr>
      </p:pic>
      <p:pic>
        <p:nvPicPr>
          <p:cNvPr id="12" name="Picture 11" descr="A piece of paper with a pencil on it&#10;&#10;Description automatically generated">
            <a:extLst>
              <a:ext uri="{FF2B5EF4-FFF2-40B4-BE49-F238E27FC236}">
                <a16:creationId xmlns:a16="http://schemas.microsoft.com/office/drawing/2014/main" id="{EB99345B-84AF-3EDB-AE70-D5B71BBD7E27}"/>
              </a:ext>
            </a:extLst>
          </p:cNvPr>
          <p:cNvPicPr>
            <a:picLocks noChangeAspect="1"/>
          </p:cNvPicPr>
          <p:nvPr/>
        </p:nvPicPr>
        <p:blipFill>
          <a:blip r:embed="rId12"/>
          <a:stretch>
            <a:fillRect/>
          </a:stretch>
        </p:blipFill>
        <p:spPr>
          <a:xfrm>
            <a:off x="452453" y="4089204"/>
            <a:ext cx="3137754" cy="2033253"/>
          </a:xfrm>
          <a:prstGeom prst="rect">
            <a:avLst/>
          </a:prstGeom>
        </p:spPr>
      </p:pic>
      <p:pic>
        <p:nvPicPr>
          <p:cNvPr id="13" name="Picture 12">
            <a:extLst>
              <a:ext uri="{FF2B5EF4-FFF2-40B4-BE49-F238E27FC236}">
                <a16:creationId xmlns:a16="http://schemas.microsoft.com/office/drawing/2014/main" id="{49DA3095-08CA-C73B-2141-71D8A7998563}"/>
              </a:ext>
            </a:extLst>
          </p:cNvPr>
          <p:cNvPicPr>
            <a:picLocks noChangeAspect="1"/>
          </p:cNvPicPr>
          <p:nvPr/>
        </p:nvPicPr>
        <p:blipFill>
          <a:blip r:embed="rId13"/>
          <a:stretch>
            <a:fillRect/>
          </a:stretch>
        </p:blipFill>
        <p:spPr>
          <a:xfrm>
            <a:off x="8603415" y="2941287"/>
            <a:ext cx="3044287" cy="1982815"/>
          </a:xfrm>
          <a:prstGeom prst="rect">
            <a:avLst/>
          </a:prstGeom>
        </p:spPr>
      </p:pic>
      <p:pic>
        <p:nvPicPr>
          <p:cNvPr id="15" name="Picture 14" descr="A computer screen with a search button&#10;&#10;Description automatically generated">
            <a:extLst>
              <a:ext uri="{FF2B5EF4-FFF2-40B4-BE49-F238E27FC236}">
                <a16:creationId xmlns:a16="http://schemas.microsoft.com/office/drawing/2014/main" id="{FA503743-E28F-7083-DBA9-1252BA433174}"/>
              </a:ext>
            </a:extLst>
          </p:cNvPr>
          <p:cNvPicPr>
            <a:picLocks noChangeAspect="1"/>
          </p:cNvPicPr>
          <p:nvPr/>
        </p:nvPicPr>
        <p:blipFill>
          <a:blip r:embed="rId14"/>
          <a:stretch>
            <a:fillRect/>
          </a:stretch>
        </p:blipFill>
        <p:spPr>
          <a:xfrm>
            <a:off x="310128" y="2729397"/>
            <a:ext cx="2686050" cy="1838325"/>
          </a:xfrm>
          <a:prstGeom prst="rect">
            <a:avLst/>
          </a:prstGeom>
        </p:spPr>
      </p:pic>
    </p:spTree>
    <p:extLst>
      <p:ext uri="{BB962C8B-B14F-4D97-AF65-F5344CB8AC3E}">
        <p14:creationId xmlns:p14="http://schemas.microsoft.com/office/powerpoint/2010/main" val="281687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5863" y="191590"/>
            <a:ext cx="1474879" cy="1375954"/>
          </a:xfrm>
          <a:prstGeom prst="rect">
            <a:avLst/>
          </a:prstGeom>
        </p:spPr>
      </p:pic>
      <p:sp>
        <p:nvSpPr>
          <p:cNvPr id="3" name="TextBox 2"/>
          <p:cNvSpPr txBox="1"/>
          <p:nvPr/>
        </p:nvSpPr>
        <p:spPr>
          <a:xfrm>
            <a:off x="155700" y="256244"/>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78972" y="552344"/>
            <a:ext cx="4929051" cy="1077218"/>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can I support my </a:t>
            </a:r>
          </a:p>
          <a:p>
            <a:r>
              <a:rPr lang="en-GB" sz="3200">
                <a:latin typeface="Verdana" panose="020B0604030504040204" pitchFamily="34" charset="0"/>
                <a:ea typeface="Verdana" panose="020B0604030504040204" pitchFamily="34" charset="0"/>
              </a:rPr>
              <a:t>child in their</a:t>
            </a:r>
            <a:r>
              <a:rPr lang="en-GB" sz="3200" baseline="0">
                <a:latin typeface="Verdana" panose="020B0604030504040204" pitchFamily="34" charset="0"/>
                <a:ea typeface="Verdana" panose="020B0604030504040204" pitchFamily="34" charset="0"/>
              </a:rPr>
              <a:t> revision?</a:t>
            </a:r>
            <a:endParaRPr lang="en-GB" sz="320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5869578" y="431536"/>
            <a:ext cx="4176981" cy="5947570"/>
          </a:xfrm>
          <a:prstGeom prst="rect">
            <a:avLst/>
          </a:prstGeom>
        </p:spPr>
      </p:pic>
      <p:pic>
        <p:nvPicPr>
          <p:cNvPr id="6" name="Picture 5" descr="A paper with text and numbers&#10;&#10;Description automatically generated">
            <a:extLst>
              <a:ext uri="{FF2B5EF4-FFF2-40B4-BE49-F238E27FC236}">
                <a16:creationId xmlns:a16="http://schemas.microsoft.com/office/drawing/2014/main" id="{6DF12341-CB7E-D974-9EF7-C32F25D52B1A}"/>
              </a:ext>
            </a:extLst>
          </p:cNvPr>
          <p:cNvPicPr>
            <a:picLocks noChangeAspect="1"/>
          </p:cNvPicPr>
          <p:nvPr/>
        </p:nvPicPr>
        <p:blipFill>
          <a:blip r:embed="rId4"/>
          <a:stretch>
            <a:fillRect/>
          </a:stretch>
        </p:blipFill>
        <p:spPr>
          <a:xfrm>
            <a:off x="739361" y="2059126"/>
            <a:ext cx="2894496" cy="346861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3147372-820F-598D-38E8-1CDDB1D1EF39}"/>
              </a:ext>
            </a:extLst>
          </p:cNvPr>
          <p:cNvPicPr>
            <a:picLocks noChangeAspect="1"/>
          </p:cNvPicPr>
          <p:nvPr/>
        </p:nvPicPr>
        <p:blipFill>
          <a:blip r:embed="rId5"/>
          <a:stretch>
            <a:fillRect/>
          </a:stretch>
        </p:blipFill>
        <p:spPr>
          <a:xfrm rot="1080000">
            <a:off x="1887775" y="4109387"/>
            <a:ext cx="3487669" cy="2117449"/>
          </a:xfrm>
          <a:prstGeom prst="rect">
            <a:avLst/>
          </a:prstGeom>
        </p:spPr>
      </p:pic>
    </p:spTree>
    <p:extLst>
      <p:ext uri="{BB962C8B-B14F-4D97-AF65-F5344CB8AC3E}">
        <p14:creationId xmlns:p14="http://schemas.microsoft.com/office/powerpoint/2010/main" val="325518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74171" y="156756"/>
            <a:ext cx="11887200" cy="6463308"/>
          </a:xfrm>
          <a:prstGeom prst="rect">
            <a:avLst/>
          </a:prstGeom>
          <a:noFill/>
          <a:ln w="38100">
            <a:solidFill>
              <a:srgbClr val="002060"/>
            </a:solidFill>
          </a:ln>
        </p:spPr>
        <p:txBody>
          <a:bodyPr wrap="square" rtlCol="0">
            <a:spAutoFit/>
          </a:bodyPr>
          <a:lstStyle/>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a:p>
            <a:pPr fontAlgn="base"/>
            <a:endParaRPr lang="en-GB" sz="1800" b="0" i="0" kern="1200">
              <a:solidFill>
                <a:schemeClr val="tx1"/>
              </a:solidFill>
              <a:effectLst/>
              <a:latin typeface="+mn-lt"/>
              <a:ea typeface="+mn-ea"/>
              <a:cs typeface="+mn-cs"/>
            </a:endParaRPr>
          </a:p>
        </p:txBody>
      </p:sp>
      <p:sp>
        <p:nvSpPr>
          <p:cNvPr id="4" name="TextBox 3"/>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a:latin typeface="Verdana" panose="020B0604030504040204" pitchFamily="34" charset="0"/>
                <a:ea typeface="Verdana" panose="020B0604030504040204" pitchFamily="34" charset="0"/>
              </a:rPr>
              <a:t>How can I support my child in their revision?</a:t>
            </a:r>
          </a:p>
        </p:txBody>
      </p:sp>
      <p:pic>
        <p:nvPicPr>
          <p:cNvPr id="5" name="Picture 6" descr="https://www.mytutor.co.uk/blog/wp-content/uploads/2019/03/MYTUTOR_REVISION-FRIENDLY-ENVIRONMENT_V1-4-sc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90" y="1288869"/>
            <a:ext cx="4269689" cy="5219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9005" y="1691118"/>
            <a:ext cx="6949439" cy="5262979"/>
          </a:xfrm>
          <a:prstGeom prst="rect">
            <a:avLst/>
          </a:prstGeom>
          <a:noFill/>
        </p:spPr>
        <p:txBody>
          <a:bodyPr wrap="square" lIns="91440" tIns="45720" rIns="91440" bIns="45720" rtlCol="0" anchor="t">
            <a:spAutoFit/>
          </a:bodyPr>
          <a:lstStyle/>
          <a:p>
            <a:r>
              <a:rPr lang="en-GB" sz="1600" b="1">
                <a:latin typeface="Verdana" panose="020B0604030504040204" pitchFamily="34" charset="0"/>
                <a:ea typeface="Verdana" panose="020B0604030504040204" pitchFamily="34" charset="0"/>
              </a:rPr>
              <a:t>Flashcards:  </a:t>
            </a:r>
            <a:r>
              <a:rPr lang="en-GB" sz="1600">
                <a:latin typeface="Verdana" panose="020B0604030504040204" pitchFamily="34" charset="0"/>
                <a:ea typeface="Verdana" panose="020B0604030504040204" pitchFamily="34" charset="0"/>
              </a:rPr>
              <a:t>Question on one side – answers on the other.  Ideal for then testing themselves or being tested by a friend / adult.</a:t>
            </a:r>
          </a:p>
          <a:p>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r>
              <a:rPr lang="en-GB" sz="1600" b="1">
                <a:latin typeface="Verdana" panose="020B0604030504040204" pitchFamily="34" charset="0"/>
                <a:ea typeface="Verdana" panose="020B0604030504040204" pitchFamily="34" charset="0"/>
              </a:rPr>
              <a:t>Start Big, go small: </a:t>
            </a:r>
            <a:r>
              <a:rPr lang="en-GB" sz="1600">
                <a:latin typeface="Verdana" panose="020B0604030504040204" pitchFamily="34" charset="0"/>
                <a:ea typeface="Verdana" panose="020B0604030504040204" pitchFamily="34" charset="0"/>
              </a:rPr>
              <a:t>The first</a:t>
            </a:r>
            <a:r>
              <a:rPr lang="en-GB" sz="1600" baseline="0">
                <a:latin typeface="Verdana" panose="020B0604030504040204" pitchFamily="34" charset="0"/>
                <a:ea typeface="Verdana" panose="020B0604030504040204" pitchFamily="34" charset="0"/>
              </a:rPr>
              <a:t> time they revise a topic fill an A3 sheet, then the net time reduce it to A4 and eventually to a flashcard.  This encourages them to disregard the information they know between one revision sessions and the next.</a:t>
            </a:r>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r>
              <a:rPr lang="en-GB" sz="1600" b="1">
                <a:latin typeface="Verdana" panose="020B0604030504040204" pitchFamily="34" charset="0"/>
                <a:ea typeface="Verdana" panose="020B0604030504040204" pitchFamily="34" charset="0"/>
              </a:rPr>
              <a:t>Mind maps / diagrams:  </a:t>
            </a:r>
            <a:r>
              <a:rPr lang="en-GB" sz="1600">
                <a:latin typeface="Verdana" panose="020B0604030504040204" pitchFamily="34" charset="0"/>
                <a:ea typeface="Verdana" panose="020B0604030504040204" pitchFamily="34" charset="0"/>
              </a:rPr>
              <a:t>Good for more</a:t>
            </a:r>
            <a:r>
              <a:rPr lang="en-GB" sz="1600" baseline="0">
                <a:latin typeface="Verdana" panose="020B0604030504040204" pitchFamily="34" charset="0"/>
                <a:ea typeface="Verdana" panose="020B0604030504040204" pitchFamily="34" charset="0"/>
              </a:rPr>
              <a:t> visual revision </a:t>
            </a:r>
            <a:r>
              <a:rPr lang="en-GB" sz="1600" baseline="0" err="1">
                <a:latin typeface="Verdana" panose="020B0604030504040204" pitchFamily="34" charset="0"/>
                <a:ea typeface="Verdana" panose="020B0604030504040204" pitchFamily="34" charset="0"/>
              </a:rPr>
              <a:t>ie</a:t>
            </a:r>
            <a:r>
              <a:rPr lang="en-GB" sz="1600" baseline="0">
                <a:latin typeface="Verdana" panose="020B0604030504040204" pitchFamily="34" charset="0"/>
                <a:ea typeface="Verdana" panose="020B0604030504040204" pitchFamily="34" charset="0"/>
              </a:rPr>
              <a:t> the human body, sections of the river…</a:t>
            </a:r>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r>
              <a:rPr lang="en-GB" sz="1600" b="1">
                <a:latin typeface="Verdana"/>
                <a:ea typeface="Verdana"/>
              </a:rPr>
              <a:t>Exam Question</a:t>
            </a:r>
            <a:r>
              <a:rPr lang="en-GB" sz="1600" b="1" baseline="0">
                <a:latin typeface="Verdana"/>
                <a:ea typeface="Verdana"/>
              </a:rPr>
              <a:t> practice: </a:t>
            </a:r>
            <a:r>
              <a:rPr lang="en-GB" sz="1600" baseline="0">
                <a:latin typeface="Verdana"/>
                <a:ea typeface="Verdana"/>
              </a:rPr>
              <a:t>Invaluable but cannot be used on its own as it doesn’t actually help students learn what they don’t know.</a:t>
            </a:r>
          </a:p>
          <a:p>
            <a:endParaRPr lang="en-GB" sz="1600" baseline="0">
              <a:latin typeface="Verdana" panose="020B0604030504040204" pitchFamily="34" charset="0"/>
              <a:ea typeface="Verdana" panose="020B0604030504040204" pitchFamily="34" charset="0"/>
            </a:endParaRPr>
          </a:p>
          <a:p>
            <a:r>
              <a:rPr lang="en-GB" sz="1600" b="1" err="1">
                <a:latin typeface="Verdana"/>
                <a:ea typeface="Verdana"/>
              </a:rPr>
              <a:t>Markschemes</a:t>
            </a:r>
            <a:r>
              <a:rPr lang="en-GB" sz="1600">
                <a:latin typeface="Verdana"/>
                <a:ea typeface="Verdana"/>
              </a:rPr>
              <a:t>: Become familiar with structures of answers/key terms.</a:t>
            </a:r>
            <a:endParaRPr lang="en-GB" sz="1600" baseline="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a:p>
            <a:endParaRPr lang="en-GB" sz="1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4489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32253E2C9214A9D74361E0AE0D541" ma:contentTypeVersion="39" ma:contentTypeDescription="Create a new document." ma:contentTypeScope="" ma:versionID="855fe00f0ebadaa3275abc50bc09965d">
  <xsd:schema xmlns:xsd="http://www.w3.org/2001/XMLSchema" xmlns:xs="http://www.w3.org/2001/XMLSchema" xmlns:p="http://schemas.microsoft.com/office/2006/metadata/properties" xmlns:ns3="93500bd5-6a66-4d15-9898-f21151406893" xmlns:ns4="52360823-35d7-4d19-b0a7-6620699946a9" targetNamespace="http://schemas.microsoft.com/office/2006/metadata/properties" ma:root="true" ma:fieldsID="1255ff8ebbc1ae67ead0b528baa82944" ns3:_="" ns4:_="">
    <xsd:import namespace="93500bd5-6a66-4d15-9898-f21151406893"/>
    <xsd:import namespace="52360823-35d7-4d19-b0a7-6620699946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00bd5-6a66-4d15-9898-f21151406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MediaServiceSystemTags" ma:index="46"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360823-35d7-4d19-b0a7-662069994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93500bd5-6a66-4d15-9898-f21151406893" xsi:nil="true"/>
    <DefaultSectionNames xmlns="93500bd5-6a66-4d15-9898-f21151406893" xsi:nil="true"/>
    <Is_Collaboration_Space_Locked xmlns="93500bd5-6a66-4d15-9898-f21151406893" xsi:nil="true"/>
    <Has_Teacher_Only_SectionGroup xmlns="93500bd5-6a66-4d15-9898-f21151406893" xsi:nil="true"/>
    <Owner xmlns="93500bd5-6a66-4d15-9898-f21151406893">
      <UserInfo>
        <DisplayName/>
        <AccountId xsi:nil="true"/>
        <AccountType/>
      </UserInfo>
    </Owner>
    <Invited_Students xmlns="93500bd5-6a66-4d15-9898-f21151406893" xsi:nil="true"/>
    <CultureName xmlns="93500bd5-6a66-4d15-9898-f21151406893" xsi:nil="true"/>
    <Distribution_Groups xmlns="93500bd5-6a66-4d15-9898-f21151406893" xsi:nil="true"/>
    <TeamsChannelId xmlns="93500bd5-6a66-4d15-9898-f21151406893" xsi:nil="true"/>
    <_activity xmlns="93500bd5-6a66-4d15-9898-f21151406893" xsi:nil="true"/>
    <Math_Settings xmlns="93500bd5-6a66-4d15-9898-f21151406893" xsi:nil="true"/>
    <Teachers xmlns="93500bd5-6a66-4d15-9898-f21151406893">
      <UserInfo>
        <DisplayName/>
        <AccountId xsi:nil="true"/>
        <AccountType/>
      </UserInfo>
    </Teachers>
    <IsNotebookLocked xmlns="93500bd5-6a66-4d15-9898-f21151406893" xsi:nil="true"/>
    <Templates xmlns="93500bd5-6a66-4d15-9898-f21151406893" xsi:nil="true"/>
    <Self_Registration_Enabled xmlns="93500bd5-6a66-4d15-9898-f21151406893" xsi:nil="true"/>
    <FolderType xmlns="93500bd5-6a66-4d15-9898-f21151406893" xsi:nil="true"/>
    <AppVersion xmlns="93500bd5-6a66-4d15-9898-f21151406893" xsi:nil="true"/>
    <LMS_Mappings xmlns="93500bd5-6a66-4d15-9898-f21151406893" xsi:nil="true"/>
    <Teams_Channel_Section_Location xmlns="93500bd5-6a66-4d15-9898-f21151406893" xsi:nil="true"/>
    <NotebookType xmlns="93500bd5-6a66-4d15-9898-f21151406893" xsi:nil="true"/>
    <Students xmlns="93500bd5-6a66-4d15-9898-f21151406893">
      <UserInfo>
        <DisplayName/>
        <AccountId xsi:nil="true"/>
        <AccountType/>
      </UserInfo>
    </Students>
    <Student_Groups xmlns="93500bd5-6a66-4d15-9898-f21151406893">
      <UserInfo>
        <DisplayName/>
        <AccountId xsi:nil="true"/>
        <AccountType/>
      </UserInfo>
    </Student_Groups>
  </documentManagement>
</p:properties>
</file>

<file path=customXml/itemProps1.xml><?xml version="1.0" encoding="utf-8"?>
<ds:datastoreItem xmlns:ds="http://schemas.openxmlformats.org/officeDocument/2006/customXml" ds:itemID="{D6981C14-0C76-4F9E-BA47-61C9BA7CA6D5}">
  <ds:schemaRefs>
    <ds:schemaRef ds:uri="http://schemas.microsoft.com/sharepoint/v3/contenttype/forms"/>
  </ds:schemaRefs>
</ds:datastoreItem>
</file>

<file path=customXml/itemProps2.xml><?xml version="1.0" encoding="utf-8"?>
<ds:datastoreItem xmlns:ds="http://schemas.openxmlformats.org/officeDocument/2006/customXml" ds:itemID="{D4FD3C16-7781-4C95-A71E-6345902E1FC1}">
  <ds:schemaRefs>
    <ds:schemaRef ds:uri="52360823-35d7-4d19-b0a7-6620699946a9"/>
    <ds:schemaRef ds:uri="93500bd5-6a66-4d15-9898-f211514068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A0B620-8C56-4D36-8D64-EED26C7E4B95}">
  <ds:schemaRefs>
    <ds:schemaRef ds:uri="52360823-35d7-4d19-b0a7-6620699946a9"/>
    <ds:schemaRef ds:uri="93500bd5-6a66-4d15-9898-f211514068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2</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Lowe</dc:creator>
  <cp:revision>1</cp:revision>
  <dcterms:created xsi:type="dcterms:W3CDTF">2024-09-12T13:12:09Z</dcterms:created>
  <dcterms:modified xsi:type="dcterms:W3CDTF">2024-10-14T14:56:12Z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0x010100D7632253E2C9214A9D74361E0AE0D541</vt:lpwstr>
  </property>
</Properties>
</file>