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C00"/>
    <a:srgbClr val="FE5E00"/>
    <a:srgbClr val="00FF00"/>
    <a:srgbClr val="F8B308"/>
    <a:srgbClr val="FF99FF"/>
    <a:srgbClr val="FFCCFF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 varScale="1">
        <p:scale>
          <a:sx n="44" d="100"/>
          <a:sy n="44" d="100"/>
        </p:scale>
        <p:origin x="4146" y="72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Hall" userId="ffec008e-37c6-4e3a-b074-eeb7b93d5bda" providerId="ADAL" clId="{171FBE95-640C-46BA-8E43-14EA16145213}"/>
    <pc:docChg chg="undo custSel modSld">
      <pc:chgData name="Rob Hall" userId="ffec008e-37c6-4e3a-b074-eeb7b93d5bda" providerId="ADAL" clId="{171FBE95-640C-46BA-8E43-14EA16145213}" dt="2024-06-17T07:33:23.132" v="207" actId="1076"/>
      <pc:docMkLst>
        <pc:docMk/>
      </pc:docMkLst>
      <pc:sldChg chg="addSp delSp modSp mod">
        <pc:chgData name="Rob Hall" userId="ffec008e-37c6-4e3a-b074-eeb7b93d5bda" providerId="ADAL" clId="{171FBE95-640C-46BA-8E43-14EA16145213}" dt="2024-06-17T07:33:23.132" v="207" actId="1076"/>
        <pc:sldMkLst>
          <pc:docMk/>
          <pc:sldMk cId="1074321042" sldId="256"/>
        </pc:sldMkLst>
        <pc:spChg chg="mod">
          <ac:chgData name="Rob Hall" userId="ffec008e-37c6-4e3a-b074-eeb7b93d5bda" providerId="ADAL" clId="{171FBE95-640C-46BA-8E43-14EA16145213}" dt="2024-06-17T07:32:44.268" v="203" actId="20577"/>
          <ac:spMkLst>
            <pc:docMk/>
            <pc:sldMk cId="1074321042" sldId="256"/>
            <ac:spMk id="6" creationId="{67FBD1E9-98AA-A664-E071-0176C0B179AC}"/>
          </ac:spMkLst>
        </pc:spChg>
        <pc:spChg chg="add mod">
          <ac:chgData name="Rob Hall" userId="ffec008e-37c6-4e3a-b074-eeb7b93d5bda" providerId="ADAL" clId="{171FBE95-640C-46BA-8E43-14EA16145213}" dt="2024-06-17T07:26:29.943" v="38" actId="1076"/>
          <ac:spMkLst>
            <pc:docMk/>
            <pc:sldMk cId="1074321042" sldId="256"/>
            <ac:spMk id="8" creationId="{B83765A1-E769-899A-5F46-66B752B92805}"/>
          </ac:spMkLst>
        </pc:spChg>
        <pc:spChg chg="mod">
          <ac:chgData name="Rob Hall" userId="ffec008e-37c6-4e3a-b074-eeb7b93d5bda" providerId="ADAL" clId="{171FBE95-640C-46BA-8E43-14EA16145213}" dt="2024-06-17T07:28:58.578" v="99" actId="113"/>
          <ac:spMkLst>
            <pc:docMk/>
            <pc:sldMk cId="1074321042" sldId="256"/>
            <ac:spMk id="9" creationId="{0D98F594-F1B3-318D-3336-A74B9D18C7BB}"/>
          </ac:spMkLst>
        </pc:spChg>
        <pc:spChg chg="mod">
          <ac:chgData name="Rob Hall" userId="ffec008e-37c6-4e3a-b074-eeb7b93d5bda" providerId="ADAL" clId="{171FBE95-640C-46BA-8E43-14EA16145213}" dt="2024-06-17T07:27:56.503" v="77"/>
          <ac:spMkLst>
            <pc:docMk/>
            <pc:sldMk cId="1074321042" sldId="256"/>
            <ac:spMk id="14" creationId="{58E536F3-F398-CEA3-2573-3D00E1989F1C}"/>
          </ac:spMkLst>
        </pc:spChg>
        <pc:spChg chg="mod">
          <ac:chgData name="Rob Hall" userId="ffec008e-37c6-4e3a-b074-eeb7b93d5bda" providerId="ADAL" clId="{171FBE95-640C-46BA-8E43-14EA16145213}" dt="2024-06-17T07:25:57.634" v="9" actId="1076"/>
          <ac:spMkLst>
            <pc:docMk/>
            <pc:sldMk cId="1074321042" sldId="256"/>
            <ac:spMk id="16" creationId="{2C038453-F262-788B-E650-9D0603A72D6A}"/>
          </ac:spMkLst>
        </pc:spChg>
        <pc:spChg chg="mod">
          <ac:chgData name="Rob Hall" userId="ffec008e-37c6-4e3a-b074-eeb7b93d5bda" providerId="ADAL" clId="{171FBE95-640C-46BA-8E43-14EA16145213}" dt="2024-06-17T07:27:25.944" v="62" actId="1076"/>
          <ac:spMkLst>
            <pc:docMk/>
            <pc:sldMk cId="1074321042" sldId="256"/>
            <ac:spMk id="24" creationId="{4C1908ED-44F0-90F1-29AD-030D72118783}"/>
          </ac:spMkLst>
        </pc:spChg>
        <pc:spChg chg="mod">
          <ac:chgData name="Rob Hall" userId="ffec008e-37c6-4e3a-b074-eeb7b93d5bda" providerId="ADAL" clId="{171FBE95-640C-46BA-8E43-14EA16145213}" dt="2024-06-17T07:26:00.561" v="10" actId="1076"/>
          <ac:spMkLst>
            <pc:docMk/>
            <pc:sldMk cId="1074321042" sldId="256"/>
            <ac:spMk id="25" creationId="{2C78E0F5-0974-E497-A18D-0F475BA218BA}"/>
          </ac:spMkLst>
        </pc:spChg>
        <pc:spChg chg="mod">
          <ac:chgData name="Rob Hall" userId="ffec008e-37c6-4e3a-b074-eeb7b93d5bda" providerId="ADAL" clId="{171FBE95-640C-46BA-8E43-14EA16145213}" dt="2024-06-17T07:27:56.503" v="77"/>
          <ac:spMkLst>
            <pc:docMk/>
            <pc:sldMk cId="1074321042" sldId="256"/>
            <ac:spMk id="29" creationId="{9F44FC13-7E7C-D82F-DAE1-D37F6B5C1975}"/>
          </ac:spMkLst>
        </pc:spChg>
        <pc:spChg chg="add mod">
          <ac:chgData name="Rob Hall" userId="ffec008e-37c6-4e3a-b074-eeb7b93d5bda" providerId="ADAL" clId="{171FBE95-640C-46BA-8E43-14EA16145213}" dt="2024-06-17T07:28:08.371" v="97" actId="20577"/>
          <ac:spMkLst>
            <pc:docMk/>
            <pc:sldMk cId="1074321042" sldId="256"/>
            <ac:spMk id="31" creationId="{FDF4AE9D-635B-F366-F454-70E3ECB99C6A}"/>
          </ac:spMkLst>
        </pc:spChg>
        <pc:spChg chg="add mod">
          <ac:chgData name="Rob Hall" userId="ffec008e-37c6-4e3a-b074-eeb7b93d5bda" providerId="ADAL" clId="{171FBE95-640C-46BA-8E43-14EA16145213}" dt="2024-06-17T07:31:35.233" v="164" actId="1076"/>
          <ac:spMkLst>
            <pc:docMk/>
            <pc:sldMk cId="1074321042" sldId="256"/>
            <ac:spMk id="32" creationId="{85A10A27-02F4-EB45-479B-AC1A4FD6C66D}"/>
          </ac:spMkLst>
        </pc:spChg>
        <pc:spChg chg="mod">
          <ac:chgData name="Rob Hall" userId="ffec008e-37c6-4e3a-b074-eeb7b93d5bda" providerId="ADAL" clId="{171FBE95-640C-46BA-8E43-14EA16145213}" dt="2024-06-17T07:26:10.061" v="13" actId="1076"/>
          <ac:spMkLst>
            <pc:docMk/>
            <pc:sldMk cId="1074321042" sldId="256"/>
            <ac:spMk id="33" creationId="{0A39519B-C5B8-BE95-F006-DC60F63B712B}"/>
          </ac:spMkLst>
        </pc:spChg>
        <pc:spChg chg="mod">
          <ac:chgData name="Rob Hall" userId="ffec008e-37c6-4e3a-b074-eeb7b93d5bda" providerId="ADAL" clId="{171FBE95-640C-46BA-8E43-14EA16145213}" dt="2024-06-17T07:30:53.175" v="153"/>
          <ac:spMkLst>
            <pc:docMk/>
            <pc:sldMk cId="1074321042" sldId="256"/>
            <ac:spMk id="35" creationId="{B483872D-1ECB-D3E3-C60E-FD437277C89F}"/>
          </ac:spMkLst>
        </pc:spChg>
        <pc:spChg chg="mod">
          <ac:chgData name="Rob Hall" userId="ffec008e-37c6-4e3a-b074-eeb7b93d5bda" providerId="ADAL" clId="{171FBE95-640C-46BA-8E43-14EA16145213}" dt="2024-06-17T07:30:53.175" v="153"/>
          <ac:spMkLst>
            <pc:docMk/>
            <pc:sldMk cId="1074321042" sldId="256"/>
            <ac:spMk id="36" creationId="{1166088C-8225-42D9-CAE9-3E6B8B431252}"/>
          </ac:spMkLst>
        </pc:spChg>
        <pc:spChg chg="mod">
          <ac:chgData name="Rob Hall" userId="ffec008e-37c6-4e3a-b074-eeb7b93d5bda" providerId="ADAL" clId="{171FBE95-640C-46BA-8E43-14EA16145213}" dt="2024-06-17T07:26:32.473" v="39" actId="1076"/>
          <ac:spMkLst>
            <pc:docMk/>
            <pc:sldMk cId="1074321042" sldId="256"/>
            <ac:spMk id="37" creationId="{BC20215C-E77F-57AB-5898-74B11EBBF8F5}"/>
          </ac:spMkLst>
        </pc:spChg>
        <pc:spChg chg="mod">
          <ac:chgData name="Rob Hall" userId="ffec008e-37c6-4e3a-b074-eeb7b93d5bda" providerId="ADAL" clId="{171FBE95-640C-46BA-8E43-14EA16145213}" dt="2024-06-17T07:31:24.968" v="159"/>
          <ac:spMkLst>
            <pc:docMk/>
            <pc:sldMk cId="1074321042" sldId="256"/>
            <ac:spMk id="39" creationId="{3C02E4CA-6279-3D9E-2EDF-FEC24E34A02B}"/>
          </ac:spMkLst>
        </pc:spChg>
        <pc:spChg chg="mod">
          <ac:chgData name="Rob Hall" userId="ffec008e-37c6-4e3a-b074-eeb7b93d5bda" providerId="ADAL" clId="{171FBE95-640C-46BA-8E43-14EA16145213}" dt="2024-06-17T07:31:24.968" v="159"/>
          <ac:spMkLst>
            <pc:docMk/>
            <pc:sldMk cId="1074321042" sldId="256"/>
            <ac:spMk id="40" creationId="{F516435F-8FF0-AF2C-C69C-7A1CE9CA60B1}"/>
          </ac:spMkLst>
        </pc:spChg>
        <pc:spChg chg="mod">
          <ac:chgData name="Rob Hall" userId="ffec008e-37c6-4e3a-b074-eeb7b93d5bda" providerId="ADAL" clId="{171FBE95-640C-46BA-8E43-14EA16145213}" dt="2024-06-17T07:31:12.279" v="158" actId="1076"/>
          <ac:spMkLst>
            <pc:docMk/>
            <pc:sldMk cId="1074321042" sldId="256"/>
            <ac:spMk id="41" creationId="{4176AAAC-D1AC-3F73-50C2-EFFF936E08B7}"/>
          </ac:spMkLst>
        </pc:spChg>
        <pc:spChg chg="mod">
          <ac:chgData name="Rob Hall" userId="ffec008e-37c6-4e3a-b074-eeb7b93d5bda" providerId="ADAL" clId="{171FBE95-640C-46BA-8E43-14EA16145213}" dt="2024-06-17T07:25:37.277" v="0" actId="1076"/>
          <ac:spMkLst>
            <pc:docMk/>
            <pc:sldMk cId="1074321042" sldId="256"/>
            <ac:spMk id="43" creationId="{DA2EE49D-B057-B002-9B49-E38AE5B57B93}"/>
          </ac:spMkLst>
        </pc:spChg>
        <pc:spChg chg="mod">
          <ac:chgData name="Rob Hall" userId="ffec008e-37c6-4e3a-b074-eeb7b93d5bda" providerId="ADAL" clId="{171FBE95-640C-46BA-8E43-14EA16145213}" dt="2024-06-17T07:26:46.935" v="43" actId="1076"/>
          <ac:spMkLst>
            <pc:docMk/>
            <pc:sldMk cId="1074321042" sldId="256"/>
            <ac:spMk id="45" creationId="{71E4CD2E-B41D-94CF-224A-EEF7929DFD20}"/>
          </ac:spMkLst>
        </pc:spChg>
        <pc:spChg chg="mod">
          <ac:chgData name="Rob Hall" userId="ffec008e-37c6-4e3a-b074-eeb7b93d5bda" providerId="ADAL" clId="{171FBE95-640C-46BA-8E43-14EA16145213}" dt="2024-06-17T07:32:58.755" v="204" actId="1076"/>
          <ac:spMkLst>
            <pc:docMk/>
            <pc:sldMk cId="1074321042" sldId="256"/>
            <ac:spMk id="47" creationId="{E3534213-117B-43C5-0026-DE4B7260A4D2}"/>
          </ac:spMkLst>
        </pc:spChg>
        <pc:spChg chg="mod">
          <ac:chgData name="Rob Hall" userId="ffec008e-37c6-4e3a-b074-eeb7b93d5bda" providerId="ADAL" clId="{171FBE95-640C-46BA-8E43-14EA16145213}" dt="2024-06-17T07:26:44.316" v="42" actId="1076"/>
          <ac:spMkLst>
            <pc:docMk/>
            <pc:sldMk cId="1074321042" sldId="256"/>
            <ac:spMk id="48" creationId="{A97866B3-38FB-2016-009B-34ED1F38174D}"/>
          </ac:spMkLst>
        </pc:spChg>
        <pc:spChg chg="add mod">
          <ac:chgData name="Rob Hall" userId="ffec008e-37c6-4e3a-b074-eeb7b93d5bda" providerId="ADAL" clId="{171FBE95-640C-46BA-8E43-14EA16145213}" dt="2024-06-17T07:31:40.965" v="166" actId="1076"/>
          <ac:spMkLst>
            <pc:docMk/>
            <pc:sldMk cId="1074321042" sldId="256"/>
            <ac:spMk id="50" creationId="{942C7356-6C96-FFFC-BC29-708488437C16}"/>
          </ac:spMkLst>
        </pc:spChg>
        <pc:spChg chg="add mod">
          <ac:chgData name="Rob Hall" userId="ffec008e-37c6-4e3a-b074-eeb7b93d5bda" providerId="ADAL" clId="{171FBE95-640C-46BA-8E43-14EA16145213}" dt="2024-06-17T07:32:04.992" v="176" actId="1076"/>
          <ac:spMkLst>
            <pc:docMk/>
            <pc:sldMk cId="1074321042" sldId="256"/>
            <ac:spMk id="51" creationId="{17BA3353-3DCE-1446-7C3D-F06C20FB1F5F}"/>
          </ac:spMkLst>
        </pc:spChg>
        <pc:spChg chg="add mod">
          <ac:chgData name="Rob Hall" userId="ffec008e-37c6-4e3a-b074-eeb7b93d5bda" providerId="ADAL" clId="{171FBE95-640C-46BA-8E43-14EA16145213}" dt="2024-06-17T07:32:19.037" v="181" actId="1076"/>
          <ac:spMkLst>
            <pc:docMk/>
            <pc:sldMk cId="1074321042" sldId="256"/>
            <ac:spMk id="52" creationId="{79B6757A-B017-D24D-D10C-074CF8E5EF0E}"/>
          </ac:spMkLst>
        </pc:spChg>
        <pc:spChg chg="add mod">
          <ac:chgData name="Rob Hall" userId="ffec008e-37c6-4e3a-b074-eeb7b93d5bda" providerId="ADAL" clId="{171FBE95-640C-46BA-8E43-14EA16145213}" dt="2024-06-17T07:33:23.132" v="207" actId="1076"/>
          <ac:spMkLst>
            <pc:docMk/>
            <pc:sldMk cId="1074321042" sldId="256"/>
            <ac:spMk id="53" creationId="{1162B765-802B-A7C5-D641-226633B28D09}"/>
          </ac:spMkLst>
        </pc:spChg>
        <pc:spChg chg="del mod">
          <ac:chgData name="Rob Hall" userId="ffec008e-37c6-4e3a-b074-eeb7b93d5bda" providerId="ADAL" clId="{171FBE95-640C-46BA-8E43-14EA16145213}" dt="2024-06-17T07:31:53.825" v="172" actId="478"/>
          <ac:spMkLst>
            <pc:docMk/>
            <pc:sldMk cId="1074321042" sldId="256"/>
            <ac:spMk id="88" creationId="{24FB534E-4DDA-90A8-DB35-9E1AF9808752}"/>
          </ac:spMkLst>
        </pc:spChg>
        <pc:spChg chg="mod">
          <ac:chgData name="Rob Hall" userId="ffec008e-37c6-4e3a-b074-eeb7b93d5bda" providerId="ADAL" clId="{171FBE95-640C-46BA-8E43-14EA16145213}" dt="2024-06-17T07:31:00.161" v="157" actId="1076"/>
          <ac:spMkLst>
            <pc:docMk/>
            <pc:sldMk cId="1074321042" sldId="256"/>
            <ac:spMk id="92" creationId="{F2C45E3E-2D35-CE42-F64E-9279F042356B}"/>
          </ac:spMkLst>
        </pc:spChg>
        <pc:spChg chg="del mod">
          <ac:chgData name="Rob Hall" userId="ffec008e-37c6-4e3a-b074-eeb7b93d5bda" providerId="ADAL" clId="{171FBE95-640C-46BA-8E43-14EA16145213}" dt="2024-06-17T07:32:15.464" v="179" actId="478"/>
          <ac:spMkLst>
            <pc:docMk/>
            <pc:sldMk cId="1074321042" sldId="256"/>
            <ac:spMk id="96" creationId="{349AB7FD-8210-FC82-2A2B-FD88CC7EF028}"/>
          </ac:spMkLst>
        </pc:spChg>
        <pc:spChg chg="mod">
          <ac:chgData name="Rob Hall" userId="ffec008e-37c6-4e3a-b074-eeb7b93d5bda" providerId="ADAL" clId="{171FBE95-640C-46BA-8E43-14EA16145213}" dt="2024-06-17T07:27:48.628" v="76" actId="20577"/>
          <ac:spMkLst>
            <pc:docMk/>
            <pc:sldMk cId="1074321042" sldId="256"/>
            <ac:spMk id="448" creationId="{5AF0417D-2642-2F96-D6DE-152680851A98}"/>
          </ac:spMkLst>
        </pc:spChg>
        <pc:spChg chg="mod">
          <ac:chgData name="Rob Hall" userId="ffec008e-37c6-4e3a-b074-eeb7b93d5bda" providerId="ADAL" clId="{171FBE95-640C-46BA-8E43-14EA16145213}" dt="2024-06-17T07:32:00.939" v="174" actId="1076"/>
          <ac:spMkLst>
            <pc:docMk/>
            <pc:sldMk cId="1074321042" sldId="256"/>
            <ac:spMk id="449" creationId="{EEDC6CCA-6BFD-09D9-596D-8249266128E7}"/>
          </ac:spMkLst>
        </pc:spChg>
        <pc:spChg chg="mod">
          <ac:chgData name="Rob Hall" userId="ffec008e-37c6-4e3a-b074-eeb7b93d5bda" providerId="ADAL" clId="{171FBE95-640C-46BA-8E43-14EA16145213}" dt="2024-06-17T07:30:26.233" v="133" actId="313"/>
          <ac:spMkLst>
            <pc:docMk/>
            <pc:sldMk cId="1074321042" sldId="256"/>
            <ac:spMk id="450" creationId="{7FB99861-CB94-BC19-C6F3-3D62818E6239}"/>
          </ac:spMkLst>
        </pc:spChg>
        <pc:spChg chg="mod">
          <ac:chgData name="Rob Hall" userId="ffec008e-37c6-4e3a-b074-eeb7b93d5bda" providerId="ADAL" clId="{171FBE95-640C-46BA-8E43-14EA16145213}" dt="2024-06-17T07:27:46.237" v="73" actId="207"/>
          <ac:spMkLst>
            <pc:docMk/>
            <pc:sldMk cId="1074321042" sldId="256"/>
            <ac:spMk id="455" creationId="{FA240AC3-7B79-56E8-A178-6BAC516B8B5C}"/>
          </ac:spMkLst>
        </pc:spChg>
        <pc:spChg chg="mod">
          <ac:chgData name="Rob Hall" userId="ffec008e-37c6-4e3a-b074-eeb7b93d5bda" providerId="ADAL" clId="{171FBE95-640C-46BA-8E43-14EA16145213}" dt="2024-06-17T07:31:50.075" v="170" actId="1076"/>
          <ac:spMkLst>
            <pc:docMk/>
            <pc:sldMk cId="1074321042" sldId="256"/>
            <ac:spMk id="461" creationId="{AE3C26CA-6695-CD17-97DF-8616E20E2D45}"/>
          </ac:spMkLst>
        </pc:spChg>
        <pc:spChg chg="mod">
          <ac:chgData name="Rob Hall" userId="ffec008e-37c6-4e3a-b074-eeb7b93d5bda" providerId="ADAL" clId="{171FBE95-640C-46BA-8E43-14EA16145213}" dt="2024-06-17T07:31:47.746" v="169" actId="1076"/>
          <ac:spMkLst>
            <pc:docMk/>
            <pc:sldMk cId="1074321042" sldId="256"/>
            <ac:spMk id="462" creationId="{180E8316-F216-E738-CACE-C9BE3FFD56A9}"/>
          </ac:spMkLst>
        </pc:spChg>
        <pc:spChg chg="mod">
          <ac:chgData name="Rob Hall" userId="ffec008e-37c6-4e3a-b074-eeb7b93d5bda" providerId="ADAL" clId="{171FBE95-640C-46BA-8E43-14EA16145213}" dt="2024-06-17T07:31:46.043" v="168" actId="1076"/>
          <ac:spMkLst>
            <pc:docMk/>
            <pc:sldMk cId="1074321042" sldId="256"/>
            <ac:spMk id="463" creationId="{1F6946F1-D218-552F-C913-C1D6BF1C5713}"/>
          </ac:spMkLst>
        </pc:spChg>
        <pc:spChg chg="mod">
          <ac:chgData name="Rob Hall" userId="ffec008e-37c6-4e3a-b074-eeb7b93d5bda" providerId="ADAL" clId="{171FBE95-640C-46BA-8E43-14EA16145213}" dt="2024-06-17T07:31:43.746" v="167" actId="1076"/>
          <ac:spMkLst>
            <pc:docMk/>
            <pc:sldMk cId="1074321042" sldId="256"/>
            <ac:spMk id="464" creationId="{90497750-8FC5-F91A-7CD8-A1EAA129A418}"/>
          </ac:spMkLst>
        </pc:spChg>
        <pc:grpChg chg="mod">
          <ac:chgData name="Rob Hall" userId="ffec008e-37c6-4e3a-b074-eeb7b93d5bda" providerId="ADAL" clId="{171FBE95-640C-46BA-8E43-14EA16145213}" dt="2024-06-17T07:25:38.921" v="1" actId="1076"/>
          <ac:grpSpMkLst>
            <pc:docMk/>
            <pc:sldMk cId="1074321042" sldId="256"/>
            <ac:grpSpMk id="2" creationId="{E717029A-0902-90DB-D248-47A78B7879D1}"/>
          </ac:grpSpMkLst>
        </pc:grpChg>
        <pc:grpChg chg="add mod">
          <ac:chgData name="Rob Hall" userId="ffec008e-37c6-4e3a-b074-eeb7b93d5bda" providerId="ADAL" clId="{171FBE95-640C-46BA-8E43-14EA16145213}" dt="2024-06-17T07:27:58.647" v="78" actId="1076"/>
          <ac:grpSpMkLst>
            <pc:docMk/>
            <pc:sldMk cId="1074321042" sldId="256"/>
            <ac:grpSpMk id="10" creationId="{67308EF7-EE6F-3B1D-61DA-33F5F9481ADF}"/>
          </ac:grpSpMkLst>
        </pc:grpChg>
        <pc:grpChg chg="mod">
          <ac:chgData name="Rob Hall" userId="ffec008e-37c6-4e3a-b074-eeb7b93d5bda" providerId="ADAL" clId="{171FBE95-640C-46BA-8E43-14EA16145213}" dt="2024-06-17T07:27:31.438" v="63" actId="1076"/>
          <ac:grpSpMkLst>
            <pc:docMk/>
            <pc:sldMk cId="1074321042" sldId="256"/>
            <ac:grpSpMk id="19" creationId="{D8FA0B0D-1539-670D-B907-6707921DD616}"/>
          </ac:grpSpMkLst>
        </pc:grpChg>
        <pc:grpChg chg="add mod">
          <ac:chgData name="Rob Hall" userId="ffec008e-37c6-4e3a-b074-eeb7b93d5bda" providerId="ADAL" clId="{171FBE95-640C-46BA-8E43-14EA16145213}" dt="2024-06-17T07:30:58.411" v="156" actId="1076"/>
          <ac:grpSpMkLst>
            <pc:docMk/>
            <pc:sldMk cId="1074321042" sldId="256"/>
            <ac:grpSpMk id="34" creationId="{0B339129-875A-5A84-2705-41378AF25C7E}"/>
          </ac:grpSpMkLst>
        </pc:grpChg>
        <pc:grpChg chg="add mod">
          <ac:chgData name="Rob Hall" userId="ffec008e-37c6-4e3a-b074-eeb7b93d5bda" providerId="ADAL" clId="{171FBE95-640C-46BA-8E43-14EA16145213}" dt="2024-06-17T07:31:31.411" v="162" actId="1076"/>
          <ac:grpSpMkLst>
            <pc:docMk/>
            <pc:sldMk cId="1074321042" sldId="256"/>
            <ac:grpSpMk id="38" creationId="{95C8A540-C612-BF52-A22D-EC24E7FCA915}"/>
          </ac:grpSpMkLst>
        </pc:grpChg>
        <pc:grpChg chg="mod">
          <ac:chgData name="Rob Hall" userId="ffec008e-37c6-4e3a-b074-eeb7b93d5bda" providerId="ADAL" clId="{171FBE95-640C-46BA-8E43-14EA16145213}" dt="2024-06-17T07:29:58.518" v="100" actId="1076"/>
          <ac:grpSpMkLst>
            <pc:docMk/>
            <pc:sldMk cId="1074321042" sldId="256"/>
            <ac:grpSpMk id="57" creationId="{BA5D0534-0CA8-E1C3-FEDD-7E2468F32FB8}"/>
          </ac:grpSpMkLst>
        </pc:grpChg>
        <pc:grpChg chg="mod">
          <ac:chgData name="Rob Hall" userId="ffec008e-37c6-4e3a-b074-eeb7b93d5bda" providerId="ADAL" clId="{171FBE95-640C-46BA-8E43-14EA16145213}" dt="2024-06-17T07:31:57.528" v="173" actId="1076"/>
          <ac:grpSpMkLst>
            <pc:docMk/>
            <pc:sldMk cId="1074321042" sldId="256"/>
            <ac:grpSpMk id="85" creationId="{8DBEBB9A-F544-41F7-31B7-7364ACA323D8}"/>
          </ac:grpSpMkLst>
        </pc:grpChg>
        <pc:grpChg chg="mod">
          <ac:chgData name="Rob Hall" userId="ffec008e-37c6-4e3a-b074-eeb7b93d5bda" providerId="ADAL" clId="{171FBE95-640C-46BA-8E43-14EA16145213}" dt="2024-06-17T07:32:07.380" v="177" actId="1076"/>
          <ac:grpSpMkLst>
            <pc:docMk/>
            <pc:sldMk cId="1074321042" sldId="256"/>
            <ac:grpSpMk id="93" creationId="{25F94C6F-E0E3-5725-9BEE-7E092B4AD2F4}"/>
          </ac:grpSpMkLst>
        </pc:grpChg>
        <pc:grpChg chg="mod">
          <ac:chgData name="Rob Hall" userId="ffec008e-37c6-4e3a-b074-eeb7b93d5bda" providerId="ADAL" clId="{171FBE95-640C-46BA-8E43-14EA16145213}" dt="2024-06-17T07:30:24.901" v="132" actId="1076"/>
          <ac:grpSpMkLst>
            <pc:docMk/>
            <pc:sldMk cId="1074321042" sldId="256"/>
            <ac:grpSpMk id="451" creationId="{17E28A13-D5F1-C107-9E08-821C3B717763}"/>
          </ac:grpSpMkLst>
        </pc:grpChg>
      </pc:sldChg>
    </pc:docChg>
  </pc:docChgLst>
  <pc:docChgLst>
    <pc:chgData name="Rob Hall" userId="ffec008e-37c6-4e3a-b074-eeb7b93d5bda" providerId="ADAL" clId="{3BBBC928-124C-4223-8B7F-A53776812364}"/>
    <pc:docChg chg="undo custSel modSld">
      <pc:chgData name="Rob Hall" userId="ffec008e-37c6-4e3a-b074-eeb7b93d5bda" providerId="ADAL" clId="{3BBBC928-124C-4223-8B7F-A53776812364}" dt="2023-11-28T08:21:32.391" v="172" actId="688"/>
      <pc:docMkLst>
        <pc:docMk/>
      </pc:docMkLst>
      <pc:sldChg chg="addSp delSp modSp mod">
        <pc:chgData name="Rob Hall" userId="ffec008e-37c6-4e3a-b074-eeb7b93d5bda" providerId="ADAL" clId="{3BBBC928-124C-4223-8B7F-A53776812364}" dt="2023-11-28T08:21:32.391" v="172" actId="688"/>
        <pc:sldMkLst>
          <pc:docMk/>
          <pc:sldMk cId="1074321042" sldId="256"/>
        </pc:sldMkLst>
        <pc:spChg chg="mod">
          <ac:chgData name="Rob Hall" userId="ffec008e-37c6-4e3a-b074-eeb7b93d5bda" providerId="ADAL" clId="{3BBBC928-124C-4223-8B7F-A53776812364}" dt="2023-11-28T08:17:43.870" v="39"/>
          <ac:spMkLst>
            <pc:docMk/>
            <pc:sldMk cId="1074321042" sldId="256"/>
            <ac:spMk id="3" creationId="{76986D1F-7641-66D8-68F2-656FD08C3381}"/>
          </ac:spMkLst>
        </pc:spChg>
        <pc:spChg chg="mod">
          <ac:chgData name="Rob Hall" userId="ffec008e-37c6-4e3a-b074-eeb7b93d5bda" providerId="ADAL" clId="{3BBBC928-124C-4223-8B7F-A53776812364}" dt="2023-11-28T08:20:52.448" v="161" actId="1076"/>
          <ac:spMkLst>
            <pc:docMk/>
            <pc:sldMk cId="1074321042" sldId="256"/>
            <ac:spMk id="4" creationId="{BE111FC4-7C3F-CA51-27A4-E6199BA1FF6E}"/>
          </ac:spMkLst>
        </pc:spChg>
        <pc:spChg chg="mod">
          <ac:chgData name="Rob Hall" userId="ffec008e-37c6-4e3a-b074-eeb7b93d5bda" providerId="ADAL" clId="{3BBBC928-124C-4223-8B7F-A53776812364}" dt="2023-11-28T08:19:20.051" v="97" actId="1076"/>
          <ac:spMkLst>
            <pc:docMk/>
            <pc:sldMk cId="1074321042" sldId="256"/>
            <ac:spMk id="5" creationId="{3CA47D14-6621-B142-8EB1-01BD03E6B204}"/>
          </ac:spMkLst>
        </pc:spChg>
        <pc:spChg chg="add mod">
          <ac:chgData name="Rob Hall" userId="ffec008e-37c6-4e3a-b074-eeb7b93d5bda" providerId="ADAL" clId="{3BBBC928-124C-4223-8B7F-A53776812364}" dt="2023-11-28T08:21:00.751" v="163" actId="1076"/>
          <ac:spMkLst>
            <pc:docMk/>
            <pc:sldMk cId="1074321042" sldId="256"/>
            <ac:spMk id="6" creationId="{67FBD1E9-98AA-A664-E071-0176C0B179AC}"/>
          </ac:spMkLst>
        </pc:spChg>
        <pc:spChg chg="add mod">
          <ac:chgData name="Rob Hall" userId="ffec008e-37c6-4e3a-b074-eeb7b93d5bda" providerId="ADAL" clId="{3BBBC928-124C-4223-8B7F-A53776812364}" dt="2023-11-28T08:21:18.445" v="170" actId="1076"/>
          <ac:spMkLst>
            <pc:docMk/>
            <pc:sldMk cId="1074321042" sldId="256"/>
            <ac:spMk id="7" creationId="{B82A9FA9-3982-6A45-32CE-249A1112DE1C}"/>
          </ac:spMkLst>
        </pc:spChg>
        <pc:spChg chg="add del mod">
          <ac:chgData name="Rob Hall" userId="ffec008e-37c6-4e3a-b074-eeb7b93d5bda" providerId="ADAL" clId="{3BBBC928-124C-4223-8B7F-A53776812364}" dt="2023-11-28T08:20:37.663" v="155" actId="478"/>
          <ac:spMkLst>
            <pc:docMk/>
            <pc:sldMk cId="1074321042" sldId="256"/>
            <ac:spMk id="8" creationId="{A0F7FE87-2ED9-D973-48CE-214681F2C076}"/>
          </ac:spMkLst>
        </pc:spChg>
        <pc:spChg chg="mod">
          <ac:chgData name="Rob Hall" userId="ffec008e-37c6-4e3a-b074-eeb7b93d5bda" providerId="ADAL" clId="{3BBBC928-124C-4223-8B7F-A53776812364}" dt="2023-11-28T08:19:31.058" v="100" actId="1076"/>
          <ac:spMkLst>
            <pc:docMk/>
            <pc:sldMk cId="1074321042" sldId="256"/>
            <ac:spMk id="9" creationId="{0D98F594-F1B3-318D-3336-A74B9D18C7BB}"/>
          </ac:spMkLst>
        </pc:spChg>
        <pc:spChg chg="add del mod">
          <ac:chgData name="Rob Hall" userId="ffec008e-37c6-4e3a-b074-eeb7b93d5bda" providerId="ADAL" clId="{3BBBC928-124C-4223-8B7F-A53776812364}" dt="2023-11-28T08:20:36.427" v="154" actId="478"/>
          <ac:spMkLst>
            <pc:docMk/>
            <pc:sldMk cId="1074321042" sldId="256"/>
            <ac:spMk id="10" creationId="{E6421E1B-F3D3-4563-4A5C-353E178353A2}"/>
          </ac:spMkLst>
        </pc:spChg>
        <pc:spChg chg="mod">
          <ac:chgData name="Rob Hall" userId="ffec008e-37c6-4e3a-b074-eeb7b93d5bda" providerId="ADAL" clId="{3BBBC928-124C-4223-8B7F-A53776812364}" dt="2023-11-28T08:21:09.457" v="166"/>
          <ac:spMkLst>
            <pc:docMk/>
            <pc:sldMk cId="1074321042" sldId="256"/>
            <ac:spMk id="12" creationId="{F2E5E8D8-E920-7B01-EDEE-52AC17BE5800}"/>
          </ac:spMkLst>
        </pc:spChg>
        <pc:spChg chg="mod">
          <ac:chgData name="Rob Hall" userId="ffec008e-37c6-4e3a-b074-eeb7b93d5bda" providerId="ADAL" clId="{3BBBC928-124C-4223-8B7F-A53776812364}" dt="2023-11-28T08:21:09.457" v="166"/>
          <ac:spMkLst>
            <pc:docMk/>
            <pc:sldMk cId="1074321042" sldId="256"/>
            <ac:spMk id="13" creationId="{96A3004E-D528-2E4E-0C2C-688C1B9ADCB9}"/>
          </ac:spMkLst>
        </pc:spChg>
        <pc:spChg chg="mod">
          <ac:chgData name="Rob Hall" userId="ffec008e-37c6-4e3a-b074-eeb7b93d5bda" providerId="ADAL" clId="{3BBBC928-124C-4223-8B7F-A53776812364}" dt="2023-11-28T08:19:14.329" v="96" actId="1076"/>
          <ac:spMkLst>
            <pc:docMk/>
            <pc:sldMk cId="1074321042" sldId="256"/>
            <ac:spMk id="56" creationId="{0EC6A36B-BE5D-9742-9412-BEDB5350E9B4}"/>
          </ac:spMkLst>
        </pc:spChg>
        <pc:spChg chg="mod">
          <ac:chgData name="Rob Hall" userId="ffec008e-37c6-4e3a-b074-eeb7b93d5bda" providerId="ADAL" clId="{3BBBC928-124C-4223-8B7F-A53776812364}" dt="2023-11-28T08:21:12.443" v="168" actId="1076"/>
          <ac:spMkLst>
            <pc:docMk/>
            <pc:sldMk cId="1074321042" sldId="256"/>
            <ac:spMk id="114" creationId="{361D24CC-941E-4C47-B0EC-E144352A4A74}"/>
          </ac:spMkLst>
        </pc:spChg>
        <pc:spChg chg="mod">
          <ac:chgData name="Rob Hall" userId="ffec008e-37c6-4e3a-b074-eeb7b93d5bda" providerId="ADAL" clId="{3BBBC928-124C-4223-8B7F-A53776812364}" dt="2023-11-28T08:19:14.329" v="96" actId="1076"/>
          <ac:spMkLst>
            <pc:docMk/>
            <pc:sldMk cId="1074321042" sldId="256"/>
            <ac:spMk id="226" creationId="{A716D0B4-6237-2645-A384-C1B927AF0552}"/>
          </ac:spMkLst>
        </pc:spChg>
        <pc:spChg chg="mod">
          <ac:chgData name="Rob Hall" userId="ffec008e-37c6-4e3a-b074-eeb7b93d5bda" providerId="ADAL" clId="{3BBBC928-124C-4223-8B7F-A53776812364}" dt="2023-11-28T08:19:20.051" v="97" actId="1076"/>
          <ac:spMkLst>
            <pc:docMk/>
            <pc:sldMk cId="1074321042" sldId="256"/>
            <ac:spMk id="230" creationId="{67D857C8-6DBF-1441-BED6-4FF1EB531C36}"/>
          </ac:spMkLst>
        </pc:spChg>
        <pc:spChg chg="mod">
          <ac:chgData name="Rob Hall" userId="ffec008e-37c6-4e3a-b074-eeb7b93d5bda" providerId="ADAL" clId="{3BBBC928-124C-4223-8B7F-A53776812364}" dt="2023-11-28T08:19:23.099" v="98" actId="1076"/>
          <ac:spMkLst>
            <pc:docMk/>
            <pc:sldMk cId="1074321042" sldId="256"/>
            <ac:spMk id="231" creationId="{FA468CC4-DA3D-D04C-A0F3-908B66B1ED58}"/>
          </ac:spMkLst>
        </pc:spChg>
        <pc:spChg chg="mod">
          <ac:chgData name="Rob Hall" userId="ffec008e-37c6-4e3a-b074-eeb7b93d5bda" providerId="ADAL" clId="{3BBBC928-124C-4223-8B7F-A53776812364}" dt="2023-11-28T08:16:14.725" v="12" actId="20577"/>
          <ac:spMkLst>
            <pc:docMk/>
            <pc:sldMk cId="1074321042" sldId="256"/>
            <ac:spMk id="502" creationId="{F395B8D6-CD7D-4FDD-956F-C8D035D5A1A6}"/>
          </ac:spMkLst>
        </pc:spChg>
        <pc:grpChg chg="add mod">
          <ac:chgData name="Rob Hall" userId="ffec008e-37c6-4e3a-b074-eeb7b93d5bda" providerId="ADAL" clId="{3BBBC928-124C-4223-8B7F-A53776812364}" dt="2023-11-28T08:21:32.391" v="172" actId="688"/>
          <ac:grpSpMkLst>
            <pc:docMk/>
            <pc:sldMk cId="1074321042" sldId="256"/>
            <ac:grpSpMk id="2" creationId="{E717029A-0902-90DB-D248-47A78B7879D1}"/>
          </ac:grpSpMkLst>
        </pc:grpChg>
        <pc:grpChg chg="add mod">
          <ac:chgData name="Rob Hall" userId="ffec008e-37c6-4e3a-b074-eeb7b93d5bda" providerId="ADAL" clId="{3BBBC928-124C-4223-8B7F-A53776812364}" dt="2023-11-28T08:21:16.291" v="169" actId="1076"/>
          <ac:grpSpMkLst>
            <pc:docMk/>
            <pc:sldMk cId="1074321042" sldId="256"/>
            <ac:grpSpMk id="11" creationId="{A2DB9965-910C-843C-3EC0-76B3C3907AB8}"/>
          </ac:grpSpMkLst>
        </pc:grpChg>
      </pc:sldChg>
    </pc:docChg>
  </pc:docChgLst>
  <pc:docChgLst>
    <pc:chgData name="Rob Hall" userId="ffec008e-37c6-4e3a-b074-eeb7b93d5bda" providerId="ADAL" clId="{556355F1-F091-4CF0-9805-D7202446A519}"/>
    <pc:docChg chg="undo custSel modSld">
      <pc:chgData name="Rob Hall" userId="ffec008e-37c6-4e3a-b074-eeb7b93d5bda" providerId="ADAL" clId="{556355F1-F091-4CF0-9805-D7202446A519}" dt="2023-12-03T17:11:24.137" v="2033" actId="1076"/>
      <pc:docMkLst>
        <pc:docMk/>
      </pc:docMkLst>
      <pc:sldChg chg="addSp delSp modSp mod">
        <pc:chgData name="Rob Hall" userId="ffec008e-37c6-4e3a-b074-eeb7b93d5bda" providerId="ADAL" clId="{556355F1-F091-4CF0-9805-D7202446A519}" dt="2023-12-03T17:11:24.137" v="2033" actId="1076"/>
        <pc:sldMkLst>
          <pc:docMk/>
          <pc:sldMk cId="1074321042" sldId="256"/>
        </pc:sldMkLst>
        <pc:spChg chg="mod">
          <ac:chgData name="Rob Hall" userId="ffec008e-37c6-4e3a-b074-eeb7b93d5bda" providerId="ADAL" clId="{556355F1-F091-4CF0-9805-D7202446A519}" dt="2023-12-03T15:24:12.633" v="665" actId="207"/>
          <ac:spMkLst>
            <pc:docMk/>
            <pc:sldMk cId="1074321042" sldId="256"/>
            <ac:spMk id="6" creationId="{67FBD1E9-98AA-A664-E071-0176C0B179AC}"/>
          </ac:spMkLst>
        </pc:spChg>
        <pc:spChg chg="mod">
          <ac:chgData name="Rob Hall" userId="ffec008e-37c6-4e3a-b074-eeb7b93d5bda" providerId="ADAL" clId="{556355F1-F091-4CF0-9805-D7202446A519}" dt="2023-12-03T15:13:35.401" v="162" actId="1076"/>
          <ac:spMkLst>
            <pc:docMk/>
            <pc:sldMk cId="1074321042" sldId="256"/>
            <ac:spMk id="7" creationId="{B82A9FA9-3982-6A45-32CE-249A1112DE1C}"/>
          </ac:spMkLst>
        </pc:spChg>
        <pc:spChg chg="mod">
          <ac:chgData name="Rob Hall" userId="ffec008e-37c6-4e3a-b074-eeb7b93d5bda" providerId="ADAL" clId="{556355F1-F091-4CF0-9805-D7202446A519}" dt="2023-12-03T15:22:27.994" v="570" actId="1076"/>
          <ac:spMkLst>
            <pc:docMk/>
            <pc:sldMk cId="1074321042" sldId="256"/>
            <ac:spMk id="9" creationId="{0D98F594-F1B3-318D-3336-A74B9D18C7BB}"/>
          </ac:spMkLst>
        </pc:spChg>
        <pc:spChg chg="mod">
          <ac:chgData name="Rob Hall" userId="ffec008e-37c6-4e3a-b074-eeb7b93d5bda" providerId="ADAL" clId="{556355F1-F091-4CF0-9805-D7202446A519}" dt="2023-12-03T15:10:23.475" v="0"/>
          <ac:spMkLst>
            <pc:docMk/>
            <pc:sldMk cId="1074321042" sldId="256"/>
            <ac:spMk id="10" creationId="{9B212B59-5423-6AB4-91B2-1EE9F20B47AC}"/>
          </ac:spMkLst>
        </pc:spChg>
        <pc:spChg chg="mod">
          <ac:chgData name="Rob Hall" userId="ffec008e-37c6-4e3a-b074-eeb7b93d5bda" providerId="ADAL" clId="{556355F1-F091-4CF0-9805-D7202446A519}" dt="2023-12-03T15:10:23.475" v="0"/>
          <ac:spMkLst>
            <pc:docMk/>
            <pc:sldMk cId="1074321042" sldId="256"/>
            <ac:spMk id="14" creationId="{567947B9-9751-3E2A-9B40-EB29C920DB26}"/>
          </ac:spMkLst>
        </pc:spChg>
        <pc:spChg chg="add mod">
          <ac:chgData name="Rob Hall" userId="ffec008e-37c6-4e3a-b074-eeb7b93d5bda" providerId="ADAL" clId="{556355F1-F091-4CF0-9805-D7202446A519}" dt="2023-12-03T15:17:12.856" v="373" actId="1076"/>
          <ac:spMkLst>
            <pc:docMk/>
            <pc:sldMk cId="1074321042" sldId="256"/>
            <ac:spMk id="16" creationId="{2C038453-F262-788B-E650-9D0603A72D6A}"/>
          </ac:spMkLst>
        </pc:spChg>
        <pc:spChg chg="mod">
          <ac:chgData name="Rob Hall" userId="ffec008e-37c6-4e3a-b074-eeb7b93d5bda" providerId="ADAL" clId="{556355F1-F091-4CF0-9805-D7202446A519}" dt="2023-12-03T16:45:28.269" v="1077" actId="1076"/>
          <ac:spMkLst>
            <pc:docMk/>
            <pc:sldMk cId="1074321042" sldId="256"/>
            <ac:spMk id="18" creationId="{E3AE9E14-E10F-B948-9B98-448B424F5230}"/>
          </ac:spMkLst>
        </pc:spChg>
        <pc:spChg chg="mod">
          <ac:chgData name="Rob Hall" userId="ffec008e-37c6-4e3a-b074-eeb7b93d5bda" providerId="ADAL" clId="{556355F1-F091-4CF0-9805-D7202446A519}" dt="2023-12-03T15:10:44.755" v="43"/>
          <ac:spMkLst>
            <pc:docMk/>
            <pc:sldMk cId="1074321042" sldId="256"/>
            <ac:spMk id="22" creationId="{95411210-E0AE-BD07-89DE-09BC7B4E3943}"/>
          </ac:spMkLst>
        </pc:spChg>
        <pc:spChg chg="mod">
          <ac:chgData name="Rob Hall" userId="ffec008e-37c6-4e3a-b074-eeb7b93d5bda" providerId="ADAL" clId="{556355F1-F091-4CF0-9805-D7202446A519}" dt="2023-12-03T16:45:26.100" v="1076" actId="1076"/>
          <ac:spMkLst>
            <pc:docMk/>
            <pc:sldMk cId="1074321042" sldId="256"/>
            <ac:spMk id="23" creationId="{3C51C417-1410-0CBA-287D-DA56C9630FCB}"/>
          </ac:spMkLst>
        </pc:spChg>
        <pc:spChg chg="mod">
          <ac:chgData name="Rob Hall" userId="ffec008e-37c6-4e3a-b074-eeb7b93d5bda" providerId="ADAL" clId="{556355F1-F091-4CF0-9805-D7202446A519}" dt="2023-12-03T15:10:44.755" v="43"/>
          <ac:spMkLst>
            <pc:docMk/>
            <pc:sldMk cId="1074321042" sldId="256"/>
            <ac:spMk id="24" creationId="{4C1908ED-44F0-90F1-29AD-030D72118783}"/>
          </ac:spMkLst>
        </pc:spChg>
        <pc:spChg chg="add mod">
          <ac:chgData name="Rob Hall" userId="ffec008e-37c6-4e3a-b074-eeb7b93d5bda" providerId="ADAL" clId="{556355F1-F091-4CF0-9805-D7202446A519}" dt="2023-12-03T15:17:14.976" v="374" actId="1076"/>
          <ac:spMkLst>
            <pc:docMk/>
            <pc:sldMk cId="1074321042" sldId="256"/>
            <ac:spMk id="25" creationId="{2C78E0F5-0974-E497-A18D-0F475BA218BA}"/>
          </ac:spMkLst>
        </pc:spChg>
        <pc:spChg chg="mod">
          <ac:chgData name="Rob Hall" userId="ffec008e-37c6-4e3a-b074-eeb7b93d5bda" providerId="ADAL" clId="{556355F1-F091-4CF0-9805-D7202446A519}" dt="2023-12-03T16:45:26.100" v="1076" actId="1076"/>
          <ac:spMkLst>
            <pc:docMk/>
            <pc:sldMk cId="1074321042" sldId="256"/>
            <ac:spMk id="26" creationId="{48F9263C-34D0-2D87-1E77-5C0723A56004}"/>
          </ac:spMkLst>
        </pc:spChg>
        <pc:spChg chg="mod">
          <ac:chgData name="Rob Hall" userId="ffec008e-37c6-4e3a-b074-eeb7b93d5bda" providerId="ADAL" clId="{556355F1-F091-4CF0-9805-D7202446A519}" dt="2023-12-03T17:11:24.137" v="2033" actId="1076"/>
          <ac:spMkLst>
            <pc:docMk/>
            <pc:sldMk cId="1074321042" sldId="256"/>
            <ac:spMk id="27" creationId="{EB7813A8-8A4B-A7F6-EF4A-1877A3068D07}"/>
          </ac:spMkLst>
        </pc:spChg>
        <pc:spChg chg="mod">
          <ac:chgData name="Rob Hall" userId="ffec008e-37c6-4e3a-b074-eeb7b93d5bda" providerId="ADAL" clId="{556355F1-F091-4CF0-9805-D7202446A519}" dt="2023-12-03T16:45:26.100" v="1076" actId="1076"/>
          <ac:spMkLst>
            <pc:docMk/>
            <pc:sldMk cId="1074321042" sldId="256"/>
            <ac:spMk id="28" creationId="{06EBA8F0-90FF-0659-A7DF-451D8B82D4DF}"/>
          </ac:spMkLst>
        </pc:spChg>
        <pc:spChg chg="mod">
          <ac:chgData name="Rob Hall" userId="ffec008e-37c6-4e3a-b074-eeb7b93d5bda" providerId="ADAL" clId="{556355F1-F091-4CF0-9805-D7202446A519}" dt="2023-12-03T15:11:10.826" v="58"/>
          <ac:spMkLst>
            <pc:docMk/>
            <pc:sldMk cId="1074321042" sldId="256"/>
            <ac:spMk id="31" creationId="{D94A3492-F917-2ED8-86F9-39119CBC9BE5}"/>
          </ac:spMkLst>
        </pc:spChg>
        <pc:spChg chg="mod">
          <ac:chgData name="Rob Hall" userId="ffec008e-37c6-4e3a-b074-eeb7b93d5bda" providerId="ADAL" clId="{556355F1-F091-4CF0-9805-D7202446A519}" dt="2023-12-03T15:11:10.826" v="58"/>
          <ac:spMkLst>
            <pc:docMk/>
            <pc:sldMk cId="1074321042" sldId="256"/>
            <ac:spMk id="32" creationId="{2CB1FD00-9AD1-DCB5-14BD-EC05D86B0308}"/>
          </ac:spMkLst>
        </pc:spChg>
        <pc:spChg chg="add mod">
          <ac:chgData name="Rob Hall" userId="ffec008e-37c6-4e3a-b074-eeb7b93d5bda" providerId="ADAL" clId="{556355F1-F091-4CF0-9805-D7202446A519}" dt="2023-12-03T15:17:17.049" v="375" actId="1076"/>
          <ac:spMkLst>
            <pc:docMk/>
            <pc:sldMk cId="1074321042" sldId="256"/>
            <ac:spMk id="33" creationId="{0A39519B-C5B8-BE95-F006-DC60F63B712B}"/>
          </ac:spMkLst>
        </pc:spChg>
        <pc:spChg chg="mod">
          <ac:chgData name="Rob Hall" userId="ffec008e-37c6-4e3a-b074-eeb7b93d5bda" providerId="ADAL" clId="{556355F1-F091-4CF0-9805-D7202446A519}" dt="2023-12-03T15:11:32.378" v="87"/>
          <ac:spMkLst>
            <pc:docMk/>
            <pc:sldMk cId="1074321042" sldId="256"/>
            <ac:spMk id="35" creationId="{AAC16D1F-E3E9-FA9B-96B9-5709B3357C69}"/>
          </ac:spMkLst>
        </pc:spChg>
        <pc:spChg chg="mod">
          <ac:chgData name="Rob Hall" userId="ffec008e-37c6-4e3a-b074-eeb7b93d5bda" providerId="ADAL" clId="{556355F1-F091-4CF0-9805-D7202446A519}" dt="2023-12-03T15:11:32.378" v="87"/>
          <ac:spMkLst>
            <pc:docMk/>
            <pc:sldMk cId="1074321042" sldId="256"/>
            <ac:spMk id="36" creationId="{9416C066-F186-5F92-79BB-2B790F83089D}"/>
          </ac:spMkLst>
        </pc:spChg>
        <pc:spChg chg="add mod">
          <ac:chgData name="Rob Hall" userId="ffec008e-37c6-4e3a-b074-eeb7b93d5bda" providerId="ADAL" clId="{556355F1-F091-4CF0-9805-D7202446A519}" dt="2023-12-03T15:17:07.380" v="371" actId="1076"/>
          <ac:spMkLst>
            <pc:docMk/>
            <pc:sldMk cId="1074321042" sldId="256"/>
            <ac:spMk id="37" creationId="{BC20215C-E77F-57AB-5898-74B11EBBF8F5}"/>
          </ac:spMkLst>
        </pc:spChg>
        <pc:spChg chg="mod">
          <ac:chgData name="Rob Hall" userId="ffec008e-37c6-4e3a-b074-eeb7b93d5bda" providerId="ADAL" clId="{556355F1-F091-4CF0-9805-D7202446A519}" dt="2023-12-03T15:12:34.740" v="139"/>
          <ac:spMkLst>
            <pc:docMk/>
            <pc:sldMk cId="1074321042" sldId="256"/>
            <ac:spMk id="39" creationId="{8CDEA54D-BAB4-7220-B36F-8D98F758B6A0}"/>
          </ac:spMkLst>
        </pc:spChg>
        <pc:spChg chg="mod">
          <ac:chgData name="Rob Hall" userId="ffec008e-37c6-4e3a-b074-eeb7b93d5bda" providerId="ADAL" clId="{556355F1-F091-4CF0-9805-D7202446A519}" dt="2023-12-03T15:12:34.740" v="139"/>
          <ac:spMkLst>
            <pc:docMk/>
            <pc:sldMk cId="1074321042" sldId="256"/>
            <ac:spMk id="40" creationId="{FED39543-3F39-D7D2-9559-D3AEB178BF79}"/>
          </ac:spMkLst>
        </pc:spChg>
        <pc:spChg chg="add mod">
          <ac:chgData name="Rob Hall" userId="ffec008e-37c6-4e3a-b074-eeb7b93d5bda" providerId="ADAL" clId="{556355F1-F091-4CF0-9805-D7202446A519}" dt="2023-12-03T15:15:28.199" v="288" actId="1076"/>
          <ac:spMkLst>
            <pc:docMk/>
            <pc:sldMk cId="1074321042" sldId="256"/>
            <ac:spMk id="41" creationId="{4176AAAC-D1AC-3F73-50C2-EFFF936E08B7}"/>
          </ac:spMkLst>
        </pc:spChg>
        <pc:spChg chg="mod">
          <ac:chgData name="Rob Hall" userId="ffec008e-37c6-4e3a-b074-eeb7b93d5bda" providerId="ADAL" clId="{556355F1-F091-4CF0-9805-D7202446A519}" dt="2023-12-03T17:09:49.469" v="1997" actId="1076"/>
          <ac:spMkLst>
            <pc:docMk/>
            <pc:sldMk cId="1074321042" sldId="256"/>
            <ac:spMk id="42" creationId="{6B5CF508-9F97-7344-A588-8737134FC758}"/>
          </ac:spMkLst>
        </pc:spChg>
        <pc:spChg chg="add mod">
          <ac:chgData name="Rob Hall" userId="ffec008e-37c6-4e3a-b074-eeb7b93d5bda" providerId="ADAL" clId="{556355F1-F091-4CF0-9805-D7202446A519}" dt="2023-12-03T15:16:56.796" v="368" actId="1076"/>
          <ac:spMkLst>
            <pc:docMk/>
            <pc:sldMk cId="1074321042" sldId="256"/>
            <ac:spMk id="43" creationId="{DA2EE49D-B057-B002-9B49-E38AE5B57B93}"/>
          </ac:spMkLst>
        </pc:spChg>
        <pc:spChg chg="add mod">
          <ac:chgData name="Rob Hall" userId="ffec008e-37c6-4e3a-b074-eeb7b93d5bda" providerId="ADAL" clId="{556355F1-F091-4CF0-9805-D7202446A519}" dt="2023-12-03T15:22:27.994" v="570" actId="1076"/>
          <ac:spMkLst>
            <pc:docMk/>
            <pc:sldMk cId="1074321042" sldId="256"/>
            <ac:spMk id="44" creationId="{9F488BAE-7C13-C45C-D00A-89485D123294}"/>
          </ac:spMkLst>
        </pc:spChg>
        <pc:spChg chg="add mod">
          <ac:chgData name="Rob Hall" userId="ffec008e-37c6-4e3a-b074-eeb7b93d5bda" providerId="ADAL" clId="{556355F1-F091-4CF0-9805-D7202446A519}" dt="2023-12-03T17:04:53.836" v="1667" actId="1076"/>
          <ac:spMkLst>
            <pc:docMk/>
            <pc:sldMk cId="1074321042" sldId="256"/>
            <ac:spMk id="45" creationId="{71E4CD2E-B41D-94CF-224A-EEF7929DFD20}"/>
          </ac:spMkLst>
        </pc:spChg>
        <pc:spChg chg="mod">
          <ac:chgData name="Rob Hall" userId="ffec008e-37c6-4e3a-b074-eeb7b93d5bda" providerId="ADAL" clId="{556355F1-F091-4CF0-9805-D7202446A519}" dt="2023-12-03T16:45:26.100" v="1076" actId="1076"/>
          <ac:spMkLst>
            <pc:docMk/>
            <pc:sldMk cId="1074321042" sldId="256"/>
            <ac:spMk id="46" creationId="{B85D31BE-9BE0-3341-86C3-0BFD563EAA1B}"/>
          </ac:spMkLst>
        </pc:spChg>
        <pc:spChg chg="add mod">
          <ac:chgData name="Rob Hall" userId="ffec008e-37c6-4e3a-b074-eeb7b93d5bda" providerId="ADAL" clId="{556355F1-F091-4CF0-9805-D7202446A519}" dt="2023-12-03T15:17:56.919" v="418" actId="1076"/>
          <ac:spMkLst>
            <pc:docMk/>
            <pc:sldMk cId="1074321042" sldId="256"/>
            <ac:spMk id="47" creationId="{E3534213-117B-43C5-0026-DE4B7260A4D2}"/>
          </ac:spMkLst>
        </pc:spChg>
        <pc:spChg chg="add mod">
          <ac:chgData name="Rob Hall" userId="ffec008e-37c6-4e3a-b074-eeb7b93d5bda" providerId="ADAL" clId="{556355F1-F091-4CF0-9805-D7202446A519}" dt="2023-12-03T15:18:11.554" v="435" actId="1076"/>
          <ac:spMkLst>
            <pc:docMk/>
            <pc:sldMk cId="1074321042" sldId="256"/>
            <ac:spMk id="48" creationId="{A97866B3-38FB-2016-009B-34ED1F38174D}"/>
          </ac:spMkLst>
        </pc:spChg>
        <pc:spChg chg="add mod">
          <ac:chgData name="Rob Hall" userId="ffec008e-37c6-4e3a-b074-eeb7b93d5bda" providerId="ADAL" clId="{556355F1-F091-4CF0-9805-D7202446A519}" dt="2023-12-03T15:19:41.411" v="494" actId="1076"/>
          <ac:spMkLst>
            <pc:docMk/>
            <pc:sldMk cId="1074321042" sldId="256"/>
            <ac:spMk id="49" creationId="{6075D520-6BCA-66F0-022B-1AF5FA945A62}"/>
          </ac:spMkLst>
        </pc:spChg>
        <pc:spChg chg="add del mod">
          <ac:chgData name="Rob Hall" userId="ffec008e-37c6-4e3a-b074-eeb7b93d5bda" providerId="ADAL" clId="{556355F1-F091-4CF0-9805-D7202446A519}" dt="2023-12-03T15:18:41.433" v="475"/>
          <ac:spMkLst>
            <pc:docMk/>
            <pc:sldMk cId="1074321042" sldId="256"/>
            <ac:spMk id="50" creationId="{17217FD8-4304-37F4-41A6-2413BD6ADACF}"/>
          </ac:spMkLst>
        </pc:spChg>
        <pc:spChg chg="add del mod">
          <ac:chgData name="Rob Hall" userId="ffec008e-37c6-4e3a-b074-eeb7b93d5bda" providerId="ADAL" clId="{556355F1-F091-4CF0-9805-D7202446A519}" dt="2023-12-03T15:19:01.878" v="482" actId="478"/>
          <ac:spMkLst>
            <pc:docMk/>
            <pc:sldMk cId="1074321042" sldId="256"/>
            <ac:spMk id="51" creationId="{64590443-6352-E875-7D56-D64BACDC3F8F}"/>
          </ac:spMkLst>
        </pc:spChg>
        <pc:spChg chg="add del mod">
          <ac:chgData name="Rob Hall" userId="ffec008e-37c6-4e3a-b074-eeb7b93d5bda" providerId="ADAL" clId="{556355F1-F091-4CF0-9805-D7202446A519}" dt="2023-12-03T15:19:13.503" v="484" actId="478"/>
          <ac:spMkLst>
            <pc:docMk/>
            <pc:sldMk cId="1074321042" sldId="256"/>
            <ac:spMk id="52" creationId="{E7C67AA6-16BE-93DC-EB83-2FEAF8438E77}"/>
          </ac:spMkLst>
        </pc:spChg>
        <pc:spChg chg="add del mod">
          <ac:chgData name="Rob Hall" userId="ffec008e-37c6-4e3a-b074-eeb7b93d5bda" providerId="ADAL" clId="{556355F1-F091-4CF0-9805-D7202446A519}" dt="2023-12-03T15:19:33.158" v="490" actId="478"/>
          <ac:spMkLst>
            <pc:docMk/>
            <pc:sldMk cId="1074321042" sldId="256"/>
            <ac:spMk id="53" creationId="{A51222AE-00FE-259D-F790-BE3450FDF930}"/>
          </ac:spMkLst>
        </pc:spChg>
        <pc:spChg chg="add mod">
          <ac:chgData name="Rob Hall" userId="ffec008e-37c6-4e3a-b074-eeb7b93d5bda" providerId="ADAL" clId="{556355F1-F091-4CF0-9805-D7202446A519}" dt="2023-12-03T15:20:19.091" v="523" actId="403"/>
          <ac:spMkLst>
            <pc:docMk/>
            <pc:sldMk cId="1074321042" sldId="256"/>
            <ac:spMk id="54" creationId="{FD71236E-375B-5C6B-E14A-B2B07D8F541C}"/>
          </ac:spMkLst>
        </pc:spChg>
        <pc:spChg chg="mod">
          <ac:chgData name="Rob Hall" userId="ffec008e-37c6-4e3a-b074-eeb7b93d5bda" providerId="ADAL" clId="{556355F1-F091-4CF0-9805-D7202446A519}" dt="2023-12-03T15:20:30.778" v="527"/>
          <ac:spMkLst>
            <pc:docMk/>
            <pc:sldMk cId="1074321042" sldId="256"/>
            <ac:spMk id="58" creationId="{6D32BEA9-0363-135A-4C41-40741F311F7C}"/>
          </ac:spMkLst>
        </pc:spChg>
        <pc:spChg chg="mod">
          <ac:chgData name="Rob Hall" userId="ffec008e-37c6-4e3a-b074-eeb7b93d5bda" providerId="ADAL" clId="{556355F1-F091-4CF0-9805-D7202446A519}" dt="2023-12-03T15:20:30.778" v="527"/>
          <ac:spMkLst>
            <pc:docMk/>
            <pc:sldMk cId="1074321042" sldId="256"/>
            <ac:spMk id="59" creationId="{E25B1B38-247A-9CF6-EE01-1BD01D417BBB}"/>
          </ac:spMkLst>
        </pc:spChg>
        <pc:spChg chg="mod">
          <ac:chgData name="Rob Hall" userId="ffec008e-37c6-4e3a-b074-eeb7b93d5bda" providerId="ADAL" clId="{556355F1-F091-4CF0-9805-D7202446A519}" dt="2023-12-03T15:20:36.256" v="529"/>
          <ac:spMkLst>
            <pc:docMk/>
            <pc:sldMk cId="1074321042" sldId="256"/>
            <ac:spMk id="61" creationId="{305C0449-63A3-A7D4-31B6-2A6AB9C3871C}"/>
          </ac:spMkLst>
        </pc:spChg>
        <pc:spChg chg="mod">
          <ac:chgData name="Rob Hall" userId="ffec008e-37c6-4e3a-b074-eeb7b93d5bda" providerId="ADAL" clId="{556355F1-F091-4CF0-9805-D7202446A519}" dt="2023-12-03T15:19:51.627" v="497" actId="1076"/>
          <ac:spMkLst>
            <pc:docMk/>
            <pc:sldMk cId="1074321042" sldId="256"/>
            <ac:spMk id="62" creationId="{6219AB6F-CC39-9542-9CB4-66613FD228E7}"/>
          </ac:spMkLst>
        </pc:spChg>
        <pc:spChg chg="mod">
          <ac:chgData name="Rob Hall" userId="ffec008e-37c6-4e3a-b074-eeb7b93d5bda" providerId="ADAL" clId="{556355F1-F091-4CF0-9805-D7202446A519}" dt="2023-12-03T15:20:36.256" v="529"/>
          <ac:spMkLst>
            <pc:docMk/>
            <pc:sldMk cId="1074321042" sldId="256"/>
            <ac:spMk id="63" creationId="{55A99CDA-FA98-4AD6-1A4C-DB074F062562}"/>
          </ac:spMkLst>
        </pc:spChg>
        <pc:spChg chg="mod">
          <ac:chgData name="Rob Hall" userId="ffec008e-37c6-4e3a-b074-eeb7b93d5bda" providerId="ADAL" clId="{556355F1-F091-4CF0-9805-D7202446A519}" dt="2023-12-03T16:45:26.100" v="1076" actId="1076"/>
          <ac:spMkLst>
            <pc:docMk/>
            <pc:sldMk cId="1074321042" sldId="256"/>
            <ac:spMk id="64" creationId="{95ED9127-A30D-104E-8EB4-510CC7FB4FC3}"/>
          </ac:spMkLst>
        </pc:spChg>
        <pc:spChg chg="mod">
          <ac:chgData name="Rob Hall" userId="ffec008e-37c6-4e3a-b074-eeb7b93d5bda" providerId="ADAL" clId="{556355F1-F091-4CF0-9805-D7202446A519}" dt="2023-12-03T16:52:31.961" v="1418"/>
          <ac:spMkLst>
            <pc:docMk/>
            <pc:sldMk cId="1074321042" sldId="256"/>
            <ac:spMk id="65" creationId="{29B3DDDE-53D2-1911-212D-02F8DF219793}"/>
          </ac:spMkLst>
        </pc:spChg>
        <pc:spChg chg="mod">
          <ac:chgData name="Rob Hall" userId="ffec008e-37c6-4e3a-b074-eeb7b93d5bda" providerId="ADAL" clId="{556355F1-F091-4CF0-9805-D7202446A519}" dt="2023-12-03T16:52:31.961" v="1418"/>
          <ac:spMkLst>
            <pc:docMk/>
            <pc:sldMk cId="1074321042" sldId="256"/>
            <ac:spMk id="66" creationId="{0D240F3C-FE23-69D8-6847-490C0D2CB6B4}"/>
          </ac:spMkLst>
        </pc:spChg>
        <pc:spChg chg="add mod">
          <ac:chgData name="Rob Hall" userId="ffec008e-37c6-4e3a-b074-eeb7b93d5bda" providerId="ADAL" clId="{556355F1-F091-4CF0-9805-D7202446A519}" dt="2023-12-03T16:52:53.167" v="1449" actId="20577"/>
          <ac:spMkLst>
            <pc:docMk/>
            <pc:sldMk cId="1074321042" sldId="256"/>
            <ac:spMk id="67" creationId="{A93FEED1-CFC6-C1E2-D704-66EDD74BA10C}"/>
          </ac:spMkLst>
        </pc:spChg>
        <pc:spChg chg="mod">
          <ac:chgData name="Rob Hall" userId="ffec008e-37c6-4e3a-b074-eeb7b93d5bda" providerId="ADAL" clId="{556355F1-F091-4CF0-9805-D7202446A519}" dt="2023-12-03T16:45:46.919" v="1083" actId="1076"/>
          <ac:spMkLst>
            <pc:docMk/>
            <pc:sldMk cId="1074321042" sldId="256"/>
            <ac:spMk id="68" creationId="{3EF93840-4D42-2E4E-BB42-2F6115088283}"/>
          </ac:spMkLst>
        </pc:spChg>
        <pc:spChg chg="add mod">
          <ac:chgData name="Rob Hall" userId="ffec008e-37c6-4e3a-b074-eeb7b93d5bda" providerId="ADAL" clId="{556355F1-F091-4CF0-9805-D7202446A519}" dt="2023-12-03T16:53:24.345" v="1492" actId="20577"/>
          <ac:spMkLst>
            <pc:docMk/>
            <pc:sldMk cId="1074321042" sldId="256"/>
            <ac:spMk id="69" creationId="{CD0AE967-E286-C1D8-BA60-0745CE471DC1}"/>
          </ac:spMkLst>
        </pc:spChg>
        <pc:spChg chg="mod">
          <ac:chgData name="Rob Hall" userId="ffec008e-37c6-4e3a-b074-eeb7b93d5bda" providerId="ADAL" clId="{556355F1-F091-4CF0-9805-D7202446A519}" dt="2023-12-03T16:53:44.081" v="1493"/>
          <ac:spMkLst>
            <pc:docMk/>
            <pc:sldMk cId="1074321042" sldId="256"/>
            <ac:spMk id="71" creationId="{915AD813-8CAE-865A-11CE-2052379F8C7A}"/>
          </ac:spMkLst>
        </pc:spChg>
        <pc:spChg chg="mod">
          <ac:chgData name="Rob Hall" userId="ffec008e-37c6-4e3a-b074-eeb7b93d5bda" providerId="ADAL" clId="{556355F1-F091-4CF0-9805-D7202446A519}" dt="2023-12-03T16:53:44.081" v="1493"/>
          <ac:spMkLst>
            <pc:docMk/>
            <pc:sldMk cId="1074321042" sldId="256"/>
            <ac:spMk id="72" creationId="{C7C26F42-7376-3808-9EA9-DBE039C6A047}"/>
          </ac:spMkLst>
        </pc:spChg>
        <pc:spChg chg="add mod">
          <ac:chgData name="Rob Hall" userId="ffec008e-37c6-4e3a-b074-eeb7b93d5bda" providerId="ADAL" clId="{556355F1-F091-4CF0-9805-D7202446A519}" dt="2023-12-03T16:54:58.270" v="1578" actId="12"/>
          <ac:spMkLst>
            <pc:docMk/>
            <pc:sldMk cId="1074321042" sldId="256"/>
            <ac:spMk id="73" creationId="{51AE5C2C-0EF3-19D3-797A-D3407F4C927C}"/>
          </ac:spMkLst>
        </pc:spChg>
        <pc:spChg chg="mod">
          <ac:chgData name="Rob Hall" userId="ffec008e-37c6-4e3a-b074-eeb7b93d5bda" providerId="ADAL" clId="{556355F1-F091-4CF0-9805-D7202446A519}" dt="2023-12-03T16:53:53.808" v="1497"/>
          <ac:spMkLst>
            <pc:docMk/>
            <pc:sldMk cId="1074321042" sldId="256"/>
            <ac:spMk id="75" creationId="{523E2617-7888-B9A6-8DF5-AD619B0E061A}"/>
          </ac:spMkLst>
        </pc:spChg>
        <pc:spChg chg="mod">
          <ac:chgData name="Rob Hall" userId="ffec008e-37c6-4e3a-b074-eeb7b93d5bda" providerId="ADAL" clId="{556355F1-F091-4CF0-9805-D7202446A519}" dt="2023-12-03T16:53:53.808" v="1497"/>
          <ac:spMkLst>
            <pc:docMk/>
            <pc:sldMk cId="1074321042" sldId="256"/>
            <ac:spMk id="76" creationId="{9B71E00B-1970-4944-0764-EF4C102C96ED}"/>
          </ac:spMkLst>
        </pc:spChg>
        <pc:spChg chg="add mod">
          <ac:chgData name="Rob Hall" userId="ffec008e-37c6-4e3a-b074-eeb7b93d5bda" providerId="ADAL" clId="{556355F1-F091-4CF0-9805-D7202446A519}" dt="2023-12-03T17:00:22.193" v="1588" actId="1076"/>
          <ac:spMkLst>
            <pc:docMk/>
            <pc:sldMk cId="1074321042" sldId="256"/>
            <ac:spMk id="77" creationId="{9A62ADA1-F018-2880-9395-0BF08A8E5806}"/>
          </ac:spMkLst>
        </pc:spChg>
        <pc:spChg chg="add del mod">
          <ac:chgData name="Rob Hall" userId="ffec008e-37c6-4e3a-b074-eeb7b93d5bda" providerId="ADAL" clId="{556355F1-F091-4CF0-9805-D7202446A519}" dt="2023-12-03T17:04:06.496" v="1659" actId="478"/>
          <ac:spMkLst>
            <pc:docMk/>
            <pc:sldMk cId="1074321042" sldId="256"/>
            <ac:spMk id="82" creationId="{1DDAE8CC-5585-0F62-35FF-E1F88AAC27F6}"/>
          </ac:spMkLst>
        </pc:spChg>
        <pc:spChg chg="mod">
          <ac:chgData name="Rob Hall" userId="ffec008e-37c6-4e3a-b074-eeb7b93d5bda" providerId="ADAL" clId="{556355F1-F091-4CF0-9805-D7202446A519}" dt="2023-12-03T17:04:51.032" v="1665"/>
          <ac:spMkLst>
            <pc:docMk/>
            <pc:sldMk cId="1074321042" sldId="256"/>
            <ac:spMk id="86" creationId="{F6842908-2E35-AB03-9AFD-314151C573A4}"/>
          </ac:spMkLst>
        </pc:spChg>
        <pc:spChg chg="mod">
          <ac:chgData name="Rob Hall" userId="ffec008e-37c6-4e3a-b074-eeb7b93d5bda" providerId="ADAL" clId="{556355F1-F091-4CF0-9805-D7202446A519}" dt="2023-12-03T17:04:51.032" v="1665"/>
          <ac:spMkLst>
            <pc:docMk/>
            <pc:sldMk cId="1074321042" sldId="256"/>
            <ac:spMk id="87" creationId="{70F07B6F-4649-E64A-82FE-E0816606A2CC}"/>
          </ac:spMkLst>
        </pc:spChg>
        <pc:spChg chg="add mod">
          <ac:chgData name="Rob Hall" userId="ffec008e-37c6-4e3a-b074-eeb7b93d5bda" providerId="ADAL" clId="{556355F1-F091-4CF0-9805-D7202446A519}" dt="2023-12-03T17:07:58.602" v="1859" actId="1076"/>
          <ac:spMkLst>
            <pc:docMk/>
            <pc:sldMk cId="1074321042" sldId="256"/>
            <ac:spMk id="88" creationId="{24FB534E-4DDA-90A8-DB35-9E1AF9808752}"/>
          </ac:spMkLst>
        </pc:spChg>
        <pc:spChg chg="mod">
          <ac:chgData name="Rob Hall" userId="ffec008e-37c6-4e3a-b074-eeb7b93d5bda" providerId="ADAL" clId="{556355F1-F091-4CF0-9805-D7202446A519}" dt="2023-12-03T17:06:31.181" v="1776"/>
          <ac:spMkLst>
            <pc:docMk/>
            <pc:sldMk cId="1074321042" sldId="256"/>
            <ac:spMk id="90" creationId="{B2DC90EA-3366-A007-E87B-F3B389417E33}"/>
          </ac:spMkLst>
        </pc:spChg>
        <pc:spChg chg="mod">
          <ac:chgData name="Rob Hall" userId="ffec008e-37c6-4e3a-b074-eeb7b93d5bda" providerId="ADAL" clId="{556355F1-F091-4CF0-9805-D7202446A519}" dt="2023-12-03T17:06:31.181" v="1776"/>
          <ac:spMkLst>
            <pc:docMk/>
            <pc:sldMk cId="1074321042" sldId="256"/>
            <ac:spMk id="91" creationId="{DB49CB78-8AB4-79B0-79E9-E34D85CB59BC}"/>
          </ac:spMkLst>
        </pc:spChg>
        <pc:spChg chg="add mod">
          <ac:chgData name="Rob Hall" userId="ffec008e-37c6-4e3a-b074-eeb7b93d5bda" providerId="ADAL" clId="{556355F1-F091-4CF0-9805-D7202446A519}" dt="2023-12-03T17:06:58.013" v="1807" actId="20577"/>
          <ac:spMkLst>
            <pc:docMk/>
            <pc:sldMk cId="1074321042" sldId="256"/>
            <ac:spMk id="92" creationId="{F2C45E3E-2D35-CE42-F64E-9279F042356B}"/>
          </ac:spMkLst>
        </pc:spChg>
        <pc:spChg chg="mod">
          <ac:chgData name="Rob Hall" userId="ffec008e-37c6-4e3a-b074-eeb7b93d5bda" providerId="ADAL" clId="{556355F1-F091-4CF0-9805-D7202446A519}" dt="2023-12-03T17:07:11.193" v="1808"/>
          <ac:spMkLst>
            <pc:docMk/>
            <pc:sldMk cId="1074321042" sldId="256"/>
            <ac:spMk id="94" creationId="{53E39758-0675-D2E1-40DD-BC0EE7B217FE}"/>
          </ac:spMkLst>
        </pc:spChg>
        <pc:spChg chg="mod">
          <ac:chgData name="Rob Hall" userId="ffec008e-37c6-4e3a-b074-eeb7b93d5bda" providerId="ADAL" clId="{556355F1-F091-4CF0-9805-D7202446A519}" dt="2023-12-03T17:07:11.193" v="1808"/>
          <ac:spMkLst>
            <pc:docMk/>
            <pc:sldMk cId="1074321042" sldId="256"/>
            <ac:spMk id="95" creationId="{DD28B7BC-4223-7055-51A3-02DA4B8152A1}"/>
          </ac:spMkLst>
        </pc:spChg>
        <pc:spChg chg="add mod">
          <ac:chgData name="Rob Hall" userId="ffec008e-37c6-4e3a-b074-eeb7b93d5bda" providerId="ADAL" clId="{556355F1-F091-4CF0-9805-D7202446A519}" dt="2023-12-03T17:08:29.417" v="1924" actId="14100"/>
          <ac:spMkLst>
            <pc:docMk/>
            <pc:sldMk cId="1074321042" sldId="256"/>
            <ac:spMk id="96" creationId="{349AB7FD-8210-FC82-2A2B-FD88CC7EF028}"/>
          </ac:spMkLst>
        </pc:spChg>
        <pc:spChg chg="add mod">
          <ac:chgData name="Rob Hall" userId="ffec008e-37c6-4e3a-b074-eeb7b93d5bda" providerId="ADAL" clId="{556355F1-F091-4CF0-9805-D7202446A519}" dt="2023-12-03T17:10:23.077" v="2012" actId="1076"/>
          <ac:spMkLst>
            <pc:docMk/>
            <pc:sldMk cId="1074321042" sldId="256"/>
            <ac:spMk id="97" creationId="{89474B26-E934-A4A6-C4CB-C54E1A64133B}"/>
          </ac:spMkLst>
        </pc:spChg>
        <pc:spChg chg="add mod">
          <ac:chgData name="Rob Hall" userId="ffec008e-37c6-4e3a-b074-eeb7b93d5bda" providerId="ADAL" clId="{556355F1-F091-4CF0-9805-D7202446A519}" dt="2023-12-03T17:10:20.535" v="2010" actId="1076"/>
          <ac:spMkLst>
            <pc:docMk/>
            <pc:sldMk cId="1074321042" sldId="256"/>
            <ac:spMk id="98" creationId="{7FDE2758-3866-8B35-D0A7-915712152D1C}"/>
          </ac:spMkLst>
        </pc:spChg>
        <pc:spChg chg="add mod">
          <ac:chgData name="Rob Hall" userId="ffec008e-37c6-4e3a-b074-eeb7b93d5bda" providerId="ADAL" clId="{556355F1-F091-4CF0-9805-D7202446A519}" dt="2023-12-03T17:09:40.312" v="1992" actId="1076"/>
          <ac:spMkLst>
            <pc:docMk/>
            <pc:sldMk cId="1074321042" sldId="256"/>
            <ac:spMk id="99" creationId="{96B09343-AE3D-DAA2-D8BB-75F9D1F1BB7D}"/>
          </ac:spMkLst>
        </pc:spChg>
        <pc:spChg chg="add del mod">
          <ac:chgData name="Rob Hall" userId="ffec008e-37c6-4e3a-b074-eeb7b93d5bda" providerId="ADAL" clId="{556355F1-F091-4CF0-9805-D7202446A519}" dt="2023-12-03T17:10:27.406" v="2018"/>
          <ac:spMkLst>
            <pc:docMk/>
            <pc:sldMk cId="1074321042" sldId="256"/>
            <ac:spMk id="100" creationId="{7DB26E3F-C205-F2C0-6022-5AC730C291D1}"/>
          </ac:spMkLst>
        </pc:spChg>
        <pc:spChg chg="add del mod">
          <ac:chgData name="Rob Hall" userId="ffec008e-37c6-4e3a-b074-eeb7b93d5bda" providerId="ADAL" clId="{556355F1-F091-4CF0-9805-D7202446A519}" dt="2023-12-03T17:10:27.405" v="2016"/>
          <ac:spMkLst>
            <pc:docMk/>
            <pc:sldMk cId="1074321042" sldId="256"/>
            <ac:spMk id="101" creationId="{270A265F-9678-0CA8-7B25-132F776C6C05}"/>
          </ac:spMkLst>
        </pc:spChg>
        <pc:spChg chg="add mod">
          <ac:chgData name="Rob Hall" userId="ffec008e-37c6-4e3a-b074-eeb7b93d5bda" providerId="ADAL" clId="{556355F1-F091-4CF0-9805-D7202446A519}" dt="2023-12-03T17:10:59.699" v="2031" actId="1076"/>
          <ac:spMkLst>
            <pc:docMk/>
            <pc:sldMk cId="1074321042" sldId="256"/>
            <ac:spMk id="102" creationId="{758E77B4-4C2B-8900-3E4F-C0C405360B1C}"/>
          </ac:spMkLst>
        </pc:spChg>
        <pc:spChg chg="add del mod">
          <ac:chgData name="Rob Hall" userId="ffec008e-37c6-4e3a-b074-eeb7b93d5bda" providerId="ADAL" clId="{556355F1-F091-4CF0-9805-D7202446A519}" dt="2023-12-03T17:10:40.164" v="2024" actId="478"/>
          <ac:spMkLst>
            <pc:docMk/>
            <pc:sldMk cId="1074321042" sldId="256"/>
            <ac:spMk id="103" creationId="{2EAF25E6-AECE-78FD-7941-2716127325F7}"/>
          </ac:spMkLst>
        </pc:spChg>
        <pc:spChg chg="add mod">
          <ac:chgData name="Rob Hall" userId="ffec008e-37c6-4e3a-b074-eeb7b93d5bda" providerId="ADAL" clId="{556355F1-F091-4CF0-9805-D7202446A519}" dt="2023-12-03T17:11:01.512" v="2032" actId="1076"/>
          <ac:spMkLst>
            <pc:docMk/>
            <pc:sldMk cId="1074321042" sldId="256"/>
            <ac:spMk id="104" creationId="{F56D581D-D636-1E32-5F4A-63FA5AA60C4B}"/>
          </ac:spMkLst>
        </pc:spChg>
        <pc:spChg chg="add mod">
          <ac:chgData name="Rob Hall" userId="ffec008e-37c6-4e3a-b074-eeb7b93d5bda" providerId="ADAL" clId="{556355F1-F091-4CF0-9805-D7202446A519}" dt="2023-12-03T17:10:56.600" v="2030" actId="1076"/>
          <ac:spMkLst>
            <pc:docMk/>
            <pc:sldMk cId="1074321042" sldId="256"/>
            <ac:spMk id="105" creationId="{A6E3FBEB-AEB2-5B8C-1F0C-751F661D939E}"/>
          </ac:spMkLst>
        </pc:spChg>
        <pc:spChg chg="mod">
          <ac:chgData name="Rob Hall" userId="ffec008e-37c6-4e3a-b074-eeb7b93d5bda" providerId="ADAL" clId="{556355F1-F091-4CF0-9805-D7202446A519}" dt="2023-12-03T15:13:20.203" v="151" actId="1076"/>
          <ac:spMkLst>
            <pc:docMk/>
            <pc:sldMk cId="1074321042" sldId="256"/>
            <ac:spMk id="114" creationId="{361D24CC-941E-4C47-B0EC-E144352A4A74}"/>
          </ac:spMkLst>
        </pc:spChg>
        <pc:spChg chg="mod">
          <ac:chgData name="Rob Hall" userId="ffec008e-37c6-4e3a-b074-eeb7b93d5bda" providerId="ADAL" clId="{556355F1-F091-4CF0-9805-D7202446A519}" dt="2023-12-03T16:52:22.874" v="1416" actId="1076"/>
          <ac:spMkLst>
            <pc:docMk/>
            <pc:sldMk cId="1074321042" sldId="256"/>
            <ac:spMk id="140" creationId="{E050A4CB-2DFF-4C43-B71B-CB7634BAF8C7}"/>
          </ac:spMkLst>
        </pc:spChg>
        <pc:spChg chg="mod">
          <ac:chgData name="Rob Hall" userId="ffec008e-37c6-4e3a-b074-eeb7b93d5bda" providerId="ADAL" clId="{556355F1-F091-4CF0-9805-D7202446A519}" dt="2023-12-03T16:50:22.516" v="1321" actId="1076"/>
          <ac:spMkLst>
            <pc:docMk/>
            <pc:sldMk cId="1074321042" sldId="256"/>
            <ac:spMk id="141" creationId="{4ED9223C-B305-724C-860B-8788F8ED72BC}"/>
          </ac:spMkLst>
        </pc:spChg>
        <pc:spChg chg="mod">
          <ac:chgData name="Rob Hall" userId="ffec008e-37c6-4e3a-b074-eeb7b93d5bda" providerId="ADAL" clId="{556355F1-F091-4CF0-9805-D7202446A519}" dt="2023-12-03T16:51:20.081" v="1371" actId="1076"/>
          <ac:spMkLst>
            <pc:docMk/>
            <pc:sldMk cId="1074321042" sldId="256"/>
            <ac:spMk id="142" creationId="{5B6ECEE5-8B0A-BE49-88D6-380CCB5771D4}"/>
          </ac:spMkLst>
        </pc:spChg>
        <pc:spChg chg="mod">
          <ac:chgData name="Rob Hall" userId="ffec008e-37c6-4e3a-b074-eeb7b93d5bda" providerId="ADAL" clId="{556355F1-F091-4CF0-9805-D7202446A519}" dt="2023-12-03T16:45:26.100" v="1076" actId="1076"/>
          <ac:spMkLst>
            <pc:docMk/>
            <pc:sldMk cId="1074321042" sldId="256"/>
            <ac:spMk id="143" creationId="{F9A4C65A-77AF-D444-B52E-87C937A7CC66}"/>
          </ac:spMkLst>
        </pc:spChg>
        <pc:spChg chg="mod">
          <ac:chgData name="Rob Hall" userId="ffec008e-37c6-4e3a-b074-eeb7b93d5bda" providerId="ADAL" clId="{556355F1-F091-4CF0-9805-D7202446A519}" dt="2023-12-03T17:10:08.975" v="2003" actId="1076"/>
          <ac:spMkLst>
            <pc:docMk/>
            <pc:sldMk cId="1074321042" sldId="256"/>
            <ac:spMk id="214" creationId="{9BB00DD6-C4C4-7348-AD3E-28EAE4D8492B}"/>
          </ac:spMkLst>
        </pc:spChg>
        <pc:spChg chg="mod">
          <ac:chgData name="Rob Hall" userId="ffec008e-37c6-4e3a-b074-eeb7b93d5bda" providerId="ADAL" clId="{556355F1-F091-4CF0-9805-D7202446A519}" dt="2023-12-03T17:10:18.927" v="2009" actId="1076"/>
          <ac:spMkLst>
            <pc:docMk/>
            <pc:sldMk cId="1074321042" sldId="256"/>
            <ac:spMk id="215" creationId="{19CB39D4-AD12-0B45-8E85-C9D1845FD3AE}"/>
          </ac:spMkLst>
        </pc:spChg>
        <pc:spChg chg="mod">
          <ac:chgData name="Rob Hall" userId="ffec008e-37c6-4e3a-b074-eeb7b93d5bda" providerId="ADAL" clId="{556355F1-F091-4CF0-9805-D7202446A519}" dt="2023-12-03T16:45:44.982" v="1082" actId="1076"/>
          <ac:spMkLst>
            <pc:docMk/>
            <pc:sldMk cId="1074321042" sldId="256"/>
            <ac:spMk id="217" creationId="{4223162F-40D5-754F-8102-37C01098A339}"/>
          </ac:spMkLst>
        </pc:spChg>
        <pc:spChg chg="mod">
          <ac:chgData name="Rob Hall" userId="ffec008e-37c6-4e3a-b074-eeb7b93d5bda" providerId="ADAL" clId="{556355F1-F091-4CF0-9805-D7202446A519}" dt="2023-12-03T16:45:26.100" v="1076" actId="1076"/>
          <ac:spMkLst>
            <pc:docMk/>
            <pc:sldMk cId="1074321042" sldId="256"/>
            <ac:spMk id="218" creationId="{93022D3B-34E7-7A4B-A8E5-560DEA516668}"/>
          </ac:spMkLst>
        </pc:spChg>
        <pc:spChg chg="mod">
          <ac:chgData name="Rob Hall" userId="ffec008e-37c6-4e3a-b074-eeb7b93d5bda" providerId="ADAL" clId="{556355F1-F091-4CF0-9805-D7202446A519}" dt="2023-12-03T16:45:26.100" v="1076" actId="1076"/>
          <ac:spMkLst>
            <pc:docMk/>
            <pc:sldMk cId="1074321042" sldId="256"/>
            <ac:spMk id="219" creationId="{84983B9C-0FBB-A043-AF69-BE33CCD6172D}"/>
          </ac:spMkLst>
        </pc:spChg>
        <pc:spChg chg="mod">
          <ac:chgData name="Rob Hall" userId="ffec008e-37c6-4e3a-b074-eeb7b93d5bda" providerId="ADAL" clId="{556355F1-F091-4CF0-9805-D7202446A519}" dt="2023-12-03T15:19:51.627" v="497" actId="1076"/>
          <ac:spMkLst>
            <pc:docMk/>
            <pc:sldMk cId="1074321042" sldId="256"/>
            <ac:spMk id="220" creationId="{73B2E537-2E94-164D-A891-794C913A475F}"/>
          </ac:spMkLst>
        </pc:spChg>
        <pc:spChg chg="mod">
          <ac:chgData name="Rob Hall" userId="ffec008e-37c6-4e3a-b074-eeb7b93d5bda" providerId="ADAL" clId="{556355F1-F091-4CF0-9805-D7202446A519}" dt="2023-12-03T15:19:55.206" v="498" actId="1076"/>
          <ac:spMkLst>
            <pc:docMk/>
            <pc:sldMk cId="1074321042" sldId="256"/>
            <ac:spMk id="221" creationId="{7F00163B-8BDB-AF44-A463-AD1ACB8794F0}"/>
          </ac:spMkLst>
        </pc:spChg>
        <pc:spChg chg="mod">
          <ac:chgData name="Rob Hall" userId="ffec008e-37c6-4e3a-b074-eeb7b93d5bda" providerId="ADAL" clId="{556355F1-F091-4CF0-9805-D7202446A519}" dt="2023-12-03T15:17:24.478" v="376" actId="1076"/>
          <ac:spMkLst>
            <pc:docMk/>
            <pc:sldMk cId="1074321042" sldId="256"/>
            <ac:spMk id="226" creationId="{A716D0B4-6237-2645-A384-C1B927AF0552}"/>
          </ac:spMkLst>
        </pc:spChg>
        <pc:spChg chg="add mod">
          <ac:chgData name="Rob Hall" userId="ffec008e-37c6-4e3a-b074-eeb7b93d5bda" providerId="ADAL" clId="{556355F1-F091-4CF0-9805-D7202446A519}" dt="2023-12-03T17:08:44.769" v="1927" actId="12"/>
          <ac:spMkLst>
            <pc:docMk/>
            <pc:sldMk cId="1074321042" sldId="256"/>
            <ac:spMk id="448" creationId="{5AF0417D-2642-2F96-D6DE-152680851A98}"/>
          </ac:spMkLst>
        </pc:spChg>
        <pc:spChg chg="add mod">
          <ac:chgData name="Rob Hall" userId="ffec008e-37c6-4e3a-b074-eeb7b93d5bda" providerId="ADAL" clId="{556355F1-F091-4CF0-9805-D7202446A519}" dt="2023-12-03T17:05:54.564" v="1758" actId="14100"/>
          <ac:spMkLst>
            <pc:docMk/>
            <pc:sldMk cId="1074321042" sldId="256"/>
            <ac:spMk id="449" creationId="{EEDC6CCA-6BFD-09D9-596D-8249266128E7}"/>
          </ac:spMkLst>
        </pc:spChg>
        <pc:spChg chg="add mod">
          <ac:chgData name="Rob Hall" userId="ffec008e-37c6-4e3a-b074-eeb7b93d5bda" providerId="ADAL" clId="{556355F1-F091-4CF0-9805-D7202446A519}" dt="2023-12-03T17:06:33.182" v="1777" actId="1076"/>
          <ac:spMkLst>
            <pc:docMk/>
            <pc:sldMk cId="1074321042" sldId="256"/>
            <ac:spMk id="450" creationId="{7FB99861-CB94-BC19-C6F3-3D62818E6239}"/>
          </ac:spMkLst>
        </pc:spChg>
        <pc:spChg chg="mod">
          <ac:chgData name="Rob Hall" userId="ffec008e-37c6-4e3a-b074-eeb7b93d5bda" providerId="ADAL" clId="{556355F1-F091-4CF0-9805-D7202446A519}" dt="2023-12-03T15:22:16.945" v="566"/>
          <ac:spMkLst>
            <pc:docMk/>
            <pc:sldMk cId="1074321042" sldId="256"/>
            <ac:spMk id="452" creationId="{C8969E59-5268-1479-6F6B-92896CB6EF05}"/>
          </ac:spMkLst>
        </pc:spChg>
        <pc:spChg chg="mod">
          <ac:chgData name="Rob Hall" userId="ffec008e-37c6-4e3a-b074-eeb7b93d5bda" providerId="ADAL" clId="{556355F1-F091-4CF0-9805-D7202446A519}" dt="2023-12-03T15:22:16.945" v="566"/>
          <ac:spMkLst>
            <pc:docMk/>
            <pc:sldMk cId="1074321042" sldId="256"/>
            <ac:spMk id="453" creationId="{FA7C07C8-712B-3AD2-2BE5-BC4AC1BE79D4}"/>
          </ac:spMkLst>
        </pc:spChg>
        <pc:spChg chg="add del mod">
          <ac:chgData name="Rob Hall" userId="ffec008e-37c6-4e3a-b074-eeb7b93d5bda" providerId="ADAL" clId="{556355F1-F091-4CF0-9805-D7202446A519}" dt="2023-12-03T15:26:46.936" v="796" actId="478"/>
          <ac:spMkLst>
            <pc:docMk/>
            <pc:sldMk cId="1074321042" sldId="256"/>
            <ac:spMk id="454" creationId="{FD7BD7E3-9958-5CB7-711D-209FFDEE6828}"/>
          </ac:spMkLst>
        </pc:spChg>
        <pc:spChg chg="add mod">
          <ac:chgData name="Rob Hall" userId="ffec008e-37c6-4e3a-b074-eeb7b93d5bda" providerId="ADAL" clId="{556355F1-F091-4CF0-9805-D7202446A519}" dt="2023-12-03T17:08:42.015" v="1926" actId="120"/>
          <ac:spMkLst>
            <pc:docMk/>
            <pc:sldMk cId="1074321042" sldId="256"/>
            <ac:spMk id="455" creationId="{FA240AC3-7B79-56E8-A178-6BAC516B8B5C}"/>
          </ac:spMkLst>
        </pc:spChg>
        <pc:spChg chg="add del mod">
          <ac:chgData name="Rob Hall" userId="ffec008e-37c6-4e3a-b074-eeb7b93d5bda" providerId="ADAL" clId="{556355F1-F091-4CF0-9805-D7202446A519}" dt="2023-12-03T15:26:47.934" v="797" actId="478"/>
          <ac:spMkLst>
            <pc:docMk/>
            <pc:sldMk cId="1074321042" sldId="256"/>
            <ac:spMk id="456" creationId="{A5F9A1DD-12DD-0566-5981-91FCF1551516}"/>
          </ac:spMkLst>
        </pc:spChg>
        <pc:spChg chg="add del mod">
          <ac:chgData name="Rob Hall" userId="ffec008e-37c6-4e3a-b074-eeb7b93d5bda" providerId="ADAL" clId="{556355F1-F091-4CF0-9805-D7202446A519}" dt="2023-12-03T15:27:06.006" v="801" actId="478"/>
          <ac:spMkLst>
            <pc:docMk/>
            <pc:sldMk cId="1074321042" sldId="256"/>
            <ac:spMk id="457" creationId="{5531A744-1CE9-A179-9871-7772F4A425DC}"/>
          </ac:spMkLst>
        </pc:spChg>
        <pc:spChg chg="add del mod">
          <ac:chgData name="Rob Hall" userId="ffec008e-37c6-4e3a-b074-eeb7b93d5bda" providerId="ADAL" clId="{556355F1-F091-4CF0-9805-D7202446A519}" dt="2023-12-03T17:01:15.465" v="1625" actId="478"/>
          <ac:spMkLst>
            <pc:docMk/>
            <pc:sldMk cId="1074321042" sldId="256"/>
            <ac:spMk id="458" creationId="{5E27C3DA-BE41-72D8-5B6F-C1E6985E6900}"/>
          </ac:spMkLst>
        </pc:spChg>
        <pc:spChg chg="add del mod">
          <ac:chgData name="Rob Hall" userId="ffec008e-37c6-4e3a-b074-eeb7b93d5bda" providerId="ADAL" clId="{556355F1-F091-4CF0-9805-D7202446A519}" dt="2023-12-03T17:01:17.316" v="1628" actId="478"/>
          <ac:spMkLst>
            <pc:docMk/>
            <pc:sldMk cId="1074321042" sldId="256"/>
            <ac:spMk id="459" creationId="{CEAC5290-CB0C-B511-A44C-41D3A5FC3147}"/>
          </ac:spMkLst>
        </pc:spChg>
        <pc:spChg chg="add mod">
          <ac:chgData name="Rob Hall" userId="ffec008e-37c6-4e3a-b074-eeb7b93d5bda" providerId="ADAL" clId="{556355F1-F091-4CF0-9805-D7202446A519}" dt="2023-12-03T16:41:39.687" v="865" actId="20577"/>
          <ac:spMkLst>
            <pc:docMk/>
            <pc:sldMk cId="1074321042" sldId="256"/>
            <ac:spMk id="460" creationId="{3B37CBEB-AB92-009A-14B2-6F7B49F7ED27}"/>
          </ac:spMkLst>
        </pc:spChg>
        <pc:spChg chg="add mod">
          <ac:chgData name="Rob Hall" userId="ffec008e-37c6-4e3a-b074-eeb7b93d5bda" providerId="ADAL" clId="{556355F1-F091-4CF0-9805-D7202446A519}" dt="2023-12-03T16:42:06.602" v="912" actId="1076"/>
          <ac:spMkLst>
            <pc:docMk/>
            <pc:sldMk cId="1074321042" sldId="256"/>
            <ac:spMk id="461" creationId="{AE3C26CA-6695-CD17-97DF-8616E20E2D45}"/>
          </ac:spMkLst>
        </pc:spChg>
        <pc:spChg chg="add mod">
          <ac:chgData name="Rob Hall" userId="ffec008e-37c6-4e3a-b074-eeb7b93d5bda" providerId="ADAL" clId="{556355F1-F091-4CF0-9805-D7202446A519}" dt="2023-12-03T16:42:18.598" v="935" actId="1076"/>
          <ac:spMkLst>
            <pc:docMk/>
            <pc:sldMk cId="1074321042" sldId="256"/>
            <ac:spMk id="462" creationId="{180E8316-F216-E738-CACE-C9BE3FFD56A9}"/>
          </ac:spMkLst>
        </pc:spChg>
        <pc:spChg chg="add mod">
          <ac:chgData name="Rob Hall" userId="ffec008e-37c6-4e3a-b074-eeb7b93d5bda" providerId="ADAL" clId="{556355F1-F091-4CF0-9805-D7202446A519}" dt="2023-12-03T16:42:26.478" v="951" actId="1076"/>
          <ac:spMkLst>
            <pc:docMk/>
            <pc:sldMk cId="1074321042" sldId="256"/>
            <ac:spMk id="463" creationId="{1F6946F1-D218-552F-C913-C1D6BF1C5713}"/>
          </ac:spMkLst>
        </pc:spChg>
        <pc:spChg chg="add mod">
          <ac:chgData name="Rob Hall" userId="ffec008e-37c6-4e3a-b074-eeb7b93d5bda" providerId="ADAL" clId="{556355F1-F091-4CF0-9805-D7202446A519}" dt="2023-12-03T16:42:40.759" v="969" actId="1076"/>
          <ac:spMkLst>
            <pc:docMk/>
            <pc:sldMk cId="1074321042" sldId="256"/>
            <ac:spMk id="464" creationId="{90497750-8FC5-F91A-7CD8-A1EAA129A418}"/>
          </ac:spMkLst>
        </pc:spChg>
        <pc:spChg chg="add mod">
          <ac:chgData name="Rob Hall" userId="ffec008e-37c6-4e3a-b074-eeb7b93d5bda" providerId="ADAL" clId="{556355F1-F091-4CF0-9805-D7202446A519}" dt="2023-12-03T16:46:32.303" v="1098" actId="1076"/>
          <ac:spMkLst>
            <pc:docMk/>
            <pc:sldMk cId="1074321042" sldId="256"/>
            <ac:spMk id="465" creationId="{C6E29037-D6FB-37D9-2272-12A5F4064CA1}"/>
          </ac:spMkLst>
        </pc:spChg>
        <pc:spChg chg="add del mod">
          <ac:chgData name="Rob Hall" userId="ffec008e-37c6-4e3a-b074-eeb7b93d5bda" providerId="ADAL" clId="{556355F1-F091-4CF0-9805-D7202446A519}" dt="2023-12-03T16:43:53.481" v="1039" actId="478"/>
          <ac:spMkLst>
            <pc:docMk/>
            <pc:sldMk cId="1074321042" sldId="256"/>
            <ac:spMk id="466" creationId="{2F1D001C-52D8-D82E-2B55-46DAD3CC5B83}"/>
          </ac:spMkLst>
        </pc:spChg>
        <pc:spChg chg="add del mod">
          <ac:chgData name="Rob Hall" userId="ffec008e-37c6-4e3a-b074-eeb7b93d5bda" providerId="ADAL" clId="{556355F1-F091-4CF0-9805-D7202446A519}" dt="2023-12-03T16:43:54.816" v="1040" actId="478"/>
          <ac:spMkLst>
            <pc:docMk/>
            <pc:sldMk cId="1074321042" sldId="256"/>
            <ac:spMk id="467" creationId="{D6393716-CAB5-3466-8A67-0AC40E44D119}"/>
          </ac:spMkLst>
        </pc:spChg>
        <pc:spChg chg="add del mod">
          <ac:chgData name="Rob Hall" userId="ffec008e-37c6-4e3a-b074-eeb7b93d5bda" providerId="ADAL" clId="{556355F1-F091-4CF0-9805-D7202446A519}" dt="2023-12-03T16:43:55.278" v="1041" actId="478"/>
          <ac:spMkLst>
            <pc:docMk/>
            <pc:sldMk cId="1074321042" sldId="256"/>
            <ac:spMk id="468" creationId="{6381D120-FE77-0F4A-7505-2A7BDE9F74AF}"/>
          </ac:spMkLst>
        </pc:spChg>
        <pc:spChg chg="add del mod">
          <ac:chgData name="Rob Hall" userId="ffec008e-37c6-4e3a-b074-eeb7b93d5bda" providerId="ADAL" clId="{556355F1-F091-4CF0-9805-D7202446A519}" dt="2023-12-03T16:44:59.397" v="1064" actId="478"/>
          <ac:spMkLst>
            <pc:docMk/>
            <pc:sldMk cId="1074321042" sldId="256"/>
            <ac:spMk id="469" creationId="{6A4559BD-AF3A-1355-6E78-68FC78BFF044}"/>
          </ac:spMkLst>
        </pc:spChg>
        <pc:spChg chg="add mod">
          <ac:chgData name="Rob Hall" userId="ffec008e-37c6-4e3a-b074-eeb7b93d5bda" providerId="ADAL" clId="{556355F1-F091-4CF0-9805-D7202446A519}" dt="2023-12-03T16:46:27.527" v="1097" actId="688"/>
          <ac:spMkLst>
            <pc:docMk/>
            <pc:sldMk cId="1074321042" sldId="256"/>
            <ac:spMk id="470" creationId="{20B33F6F-6F9D-643E-94BE-06FA2CC141A1}"/>
          </ac:spMkLst>
        </pc:spChg>
        <pc:spChg chg="add del mod">
          <ac:chgData name="Rob Hall" userId="ffec008e-37c6-4e3a-b074-eeb7b93d5bda" providerId="ADAL" clId="{556355F1-F091-4CF0-9805-D7202446A519}" dt="2023-12-03T16:47:40.302" v="1116" actId="478"/>
          <ac:spMkLst>
            <pc:docMk/>
            <pc:sldMk cId="1074321042" sldId="256"/>
            <ac:spMk id="471" creationId="{35EC3FC8-633D-A929-800D-2F83BB06896B}"/>
          </ac:spMkLst>
        </pc:spChg>
        <pc:spChg chg="add mod">
          <ac:chgData name="Rob Hall" userId="ffec008e-37c6-4e3a-b074-eeb7b93d5bda" providerId="ADAL" clId="{556355F1-F091-4CF0-9805-D7202446A519}" dt="2023-12-03T16:47:14.896" v="1108" actId="1076"/>
          <ac:spMkLst>
            <pc:docMk/>
            <pc:sldMk cId="1074321042" sldId="256"/>
            <ac:spMk id="472" creationId="{ED62CCEE-29F8-B67A-923B-1040A5ADCE5F}"/>
          </ac:spMkLst>
        </pc:spChg>
        <pc:spChg chg="add del mod">
          <ac:chgData name="Rob Hall" userId="ffec008e-37c6-4e3a-b074-eeb7b93d5bda" providerId="ADAL" clId="{556355F1-F091-4CF0-9805-D7202446A519}" dt="2023-12-03T16:47:24.852" v="1110" actId="478"/>
          <ac:spMkLst>
            <pc:docMk/>
            <pc:sldMk cId="1074321042" sldId="256"/>
            <ac:spMk id="473" creationId="{4EA90E18-DAAD-8492-B0C1-6FA5494F42CC}"/>
          </ac:spMkLst>
        </pc:spChg>
        <pc:spChg chg="add del mod">
          <ac:chgData name="Rob Hall" userId="ffec008e-37c6-4e3a-b074-eeb7b93d5bda" providerId="ADAL" clId="{556355F1-F091-4CF0-9805-D7202446A519}" dt="2023-12-03T16:47:59.050" v="1126" actId="478"/>
          <ac:spMkLst>
            <pc:docMk/>
            <pc:sldMk cId="1074321042" sldId="256"/>
            <ac:spMk id="474" creationId="{FCA6635A-D1D8-A6EB-8534-310B356FA5B2}"/>
          </ac:spMkLst>
        </pc:spChg>
        <pc:spChg chg="add mod">
          <ac:chgData name="Rob Hall" userId="ffec008e-37c6-4e3a-b074-eeb7b93d5bda" providerId="ADAL" clId="{556355F1-F091-4CF0-9805-D7202446A519}" dt="2023-12-03T16:48:31.837" v="1178" actId="1076"/>
          <ac:spMkLst>
            <pc:docMk/>
            <pc:sldMk cId="1074321042" sldId="256"/>
            <ac:spMk id="475" creationId="{C3DA1887-20C7-F218-2775-F92CA2181F25}"/>
          </ac:spMkLst>
        </pc:spChg>
        <pc:spChg chg="add mod">
          <ac:chgData name="Rob Hall" userId="ffec008e-37c6-4e3a-b074-eeb7b93d5bda" providerId="ADAL" clId="{556355F1-F091-4CF0-9805-D7202446A519}" dt="2023-12-03T16:48:41.242" v="1189" actId="1076"/>
          <ac:spMkLst>
            <pc:docMk/>
            <pc:sldMk cId="1074321042" sldId="256"/>
            <ac:spMk id="476" creationId="{B3F3DA4D-F04E-4333-26A8-BEB3EF0C701B}"/>
          </ac:spMkLst>
        </pc:spChg>
        <pc:spChg chg="add mod">
          <ac:chgData name="Rob Hall" userId="ffec008e-37c6-4e3a-b074-eeb7b93d5bda" providerId="ADAL" clId="{556355F1-F091-4CF0-9805-D7202446A519}" dt="2023-12-03T16:48:37.849" v="1188" actId="20577"/>
          <ac:spMkLst>
            <pc:docMk/>
            <pc:sldMk cId="1074321042" sldId="256"/>
            <ac:spMk id="477" creationId="{C5F7D42F-E77B-D452-6E95-CD6C2D59C1C1}"/>
          </ac:spMkLst>
        </pc:spChg>
        <pc:spChg chg="mod">
          <ac:chgData name="Rob Hall" userId="ffec008e-37c6-4e3a-b074-eeb7b93d5bda" providerId="ADAL" clId="{556355F1-F091-4CF0-9805-D7202446A519}" dt="2023-12-03T16:48:45.376" v="1190"/>
          <ac:spMkLst>
            <pc:docMk/>
            <pc:sldMk cId="1074321042" sldId="256"/>
            <ac:spMk id="479" creationId="{5EB15294-BE0D-55AB-5C33-27F03085ADAF}"/>
          </ac:spMkLst>
        </pc:spChg>
        <pc:spChg chg="mod">
          <ac:chgData name="Rob Hall" userId="ffec008e-37c6-4e3a-b074-eeb7b93d5bda" providerId="ADAL" clId="{556355F1-F091-4CF0-9805-D7202446A519}" dt="2023-12-03T16:48:45.376" v="1190"/>
          <ac:spMkLst>
            <pc:docMk/>
            <pc:sldMk cId="1074321042" sldId="256"/>
            <ac:spMk id="480" creationId="{6D652EC8-04E9-4B1E-989F-C464612720AE}"/>
          </ac:spMkLst>
        </pc:spChg>
        <pc:spChg chg="add mod">
          <ac:chgData name="Rob Hall" userId="ffec008e-37c6-4e3a-b074-eeb7b93d5bda" providerId="ADAL" clId="{556355F1-F091-4CF0-9805-D7202446A519}" dt="2023-12-03T16:54:50.567" v="1574" actId="1076"/>
          <ac:spMkLst>
            <pc:docMk/>
            <pc:sldMk cId="1074321042" sldId="256"/>
            <ac:spMk id="481" creationId="{A0CD392B-63AC-EA9C-C2D7-26F71A819639}"/>
          </ac:spMkLst>
        </pc:spChg>
        <pc:spChg chg="mod">
          <ac:chgData name="Rob Hall" userId="ffec008e-37c6-4e3a-b074-eeb7b93d5bda" providerId="ADAL" clId="{556355F1-F091-4CF0-9805-D7202446A519}" dt="2023-12-03T16:49:21.294" v="1242"/>
          <ac:spMkLst>
            <pc:docMk/>
            <pc:sldMk cId="1074321042" sldId="256"/>
            <ac:spMk id="483" creationId="{5046AE34-8494-A2CE-27F1-8B96B5E0A141}"/>
          </ac:spMkLst>
        </pc:spChg>
        <pc:spChg chg="mod">
          <ac:chgData name="Rob Hall" userId="ffec008e-37c6-4e3a-b074-eeb7b93d5bda" providerId="ADAL" clId="{556355F1-F091-4CF0-9805-D7202446A519}" dt="2023-12-03T16:49:21.294" v="1242"/>
          <ac:spMkLst>
            <pc:docMk/>
            <pc:sldMk cId="1074321042" sldId="256"/>
            <ac:spMk id="484" creationId="{2ED706CF-70BB-6FD2-8E8B-8A593C5F959E}"/>
          </ac:spMkLst>
        </pc:spChg>
        <pc:spChg chg="add mod">
          <ac:chgData name="Rob Hall" userId="ffec008e-37c6-4e3a-b074-eeb7b93d5bda" providerId="ADAL" clId="{556355F1-F091-4CF0-9805-D7202446A519}" dt="2023-12-03T16:54:53.716" v="1576" actId="1076"/>
          <ac:spMkLst>
            <pc:docMk/>
            <pc:sldMk cId="1074321042" sldId="256"/>
            <ac:spMk id="485" creationId="{59EE8ED9-7E69-BDF9-FA30-98FA74D54FFF}"/>
          </ac:spMkLst>
        </pc:spChg>
        <pc:spChg chg="mod">
          <ac:chgData name="Rob Hall" userId="ffec008e-37c6-4e3a-b074-eeb7b93d5bda" providerId="ADAL" clId="{556355F1-F091-4CF0-9805-D7202446A519}" dt="2023-12-03T16:49:48.180" v="1288"/>
          <ac:spMkLst>
            <pc:docMk/>
            <pc:sldMk cId="1074321042" sldId="256"/>
            <ac:spMk id="487" creationId="{36FC6DD9-27F5-A984-9A25-9BA6C55C33F8}"/>
          </ac:spMkLst>
        </pc:spChg>
        <pc:spChg chg="mod">
          <ac:chgData name="Rob Hall" userId="ffec008e-37c6-4e3a-b074-eeb7b93d5bda" providerId="ADAL" clId="{556355F1-F091-4CF0-9805-D7202446A519}" dt="2023-12-03T16:49:48.180" v="1288"/>
          <ac:spMkLst>
            <pc:docMk/>
            <pc:sldMk cId="1074321042" sldId="256"/>
            <ac:spMk id="488" creationId="{A66BE62A-EB4F-0086-6378-450BBEDFCC4E}"/>
          </ac:spMkLst>
        </pc:spChg>
        <pc:spChg chg="add mod">
          <ac:chgData name="Rob Hall" userId="ffec008e-37c6-4e3a-b074-eeb7b93d5bda" providerId="ADAL" clId="{556355F1-F091-4CF0-9805-D7202446A519}" dt="2023-12-03T16:51:33.438" v="1377" actId="1076"/>
          <ac:spMkLst>
            <pc:docMk/>
            <pc:sldMk cId="1074321042" sldId="256"/>
            <ac:spMk id="489" creationId="{EB64E553-FC43-5615-B9F1-34B46C675448}"/>
          </ac:spMkLst>
        </pc:spChg>
        <pc:spChg chg="mod">
          <ac:chgData name="Rob Hall" userId="ffec008e-37c6-4e3a-b074-eeb7b93d5bda" providerId="ADAL" clId="{556355F1-F091-4CF0-9805-D7202446A519}" dt="2023-12-03T16:50:13.413" v="1315"/>
          <ac:spMkLst>
            <pc:docMk/>
            <pc:sldMk cId="1074321042" sldId="256"/>
            <ac:spMk id="491" creationId="{A25F25BA-79CA-5F98-8A84-AB0424D378F3}"/>
          </ac:spMkLst>
        </pc:spChg>
        <pc:spChg chg="mod">
          <ac:chgData name="Rob Hall" userId="ffec008e-37c6-4e3a-b074-eeb7b93d5bda" providerId="ADAL" clId="{556355F1-F091-4CF0-9805-D7202446A519}" dt="2023-12-03T16:50:13.413" v="1315"/>
          <ac:spMkLst>
            <pc:docMk/>
            <pc:sldMk cId="1074321042" sldId="256"/>
            <ac:spMk id="492" creationId="{DA469B8F-9BC4-5083-06AF-71E3F84F79B0}"/>
          </ac:spMkLst>
        </pc:spChg>
        <pc:spChg chg="mod">
          <ac:chgData name="Rob Hall" userId="ffec008e-37c6-4e3a-b074-eeb7b93d5bda" providerId="ADAL" clId="{556355F1-F091-4CF0-9805-D7202446A519}" dt="2023-12-03T16:50:16.716" v="1317"/>
          <ac:spMkLst>
            <pc:docMk/>
            <pc:sldMk cId="1074321042" sldId="256"/>
            <ac:spMk id="494" creationId="{D1B02A29-A874-AE82-2343-4CC92E6078D0}"/>
          </ac:spMkLst>
        </pc:spChg>
        <pc:spChg chg="mod">
          <ac:chgData name="Rob Hall" userId="ffec008e-37c6-4e3a-b074-eeb7b93d5bda" providerId="ADAL" clId="{556355F1-F091-4CF0-9805-D7202446A519}" dt="2023-12-03T16:50:16.716" v="1317"/>
          <ac:spMkLst>
            <pc:docMk/>
            <pc:sldMk cId="1074321042" sldId="256"/>
            <ac:spMk id="495" creationId="{9A49AF96-4FF0-C370-9B9F-41A70BE810AF}"/>
          </ac:spMkLst>
        </pc:spChg>
        <pc:spChg chg="mod">
          <ac:chgData name="Rob Hall" userId="ffec008e-37c6-4e3a-b074-eeb7b93d5bda" providerId="ADAL" clId="{556355F1-F091-4CF0-9805-D7202446A519}" dt="2023-12-03T16:50:20.312" v="1319"/>
          <ac:spMkLst>
            <pc:docMk/>
            <pc:sldMk cId="1074321042" sldId="256"/>
            <ac:spMk id="497" creationId="{6B820FCD-A231-46AD-0886-BD747C0EF194}"/>
          </ac:spMkLst>
        </pc:spChg>
        <pc:spChg chg="mod">
          <ac:chgData name="Rob Hall" userId="ffec008e-37c6-4e3a-b074-eeb7b93d5bda" providerId="ADAL" clId="{556355F1-F091-4CF0-9805-D7202446A519}" dt="2023-12-03T16:50:20.312" v="1319"/>
          <ac:spMkLst>
            <pc:docMk/>
            <pc:sldMk cId="1074321042" sldId="256"/>
            <ac:spMk id="498" creationId="{2218B38E-8ECB-D1C9-BC7D-08C5E44800A1}"/>
          </ac:spMkLst>
        </pc:spChg>
        <pc:spChg chg="mod">
          <ac:chgData name="Rob Hall" userId="ffec008e-37c6-4e3a-b074-eeb7b93d5bda" providerId="ADAL" clId="{556355F1-F091-4CF0-9805-D7202446A519}" dt="2023-12-03T16:50:25.277" v="1322"/>
          <ac:spMkLst>
            <pc:docMk/>
            <pc:sldMk cId="1074321042" sldId="256"/>
            <ac:spMk id="500" creationId="{AB2F6139-B470-1426-D768-4455AFBB2872}"/>
          </ac:spMkLst>
        </pc:spChg>
        <pc:spChg chg="mod">
          <ac:chgData name="Rob Hall" userId="ffec008e-37c6-4e3a-b074-eeb7b93d5bda" providerId="ADAL" clId="{556355F1-F091-4CF0-9805-D7202446A519}" dt="2023-12-03T17:02:27.391" v="1638" actId="1076"/>
          <ac:spMkLst>
            <pc:docMk/>
            <pc:sldMk cId="1074321042" sldId="256"/>
            <ac:spMk id="502" creationId="{F395B8D6-CD7D-4FDD-956F-C8D035D5A1A6}"/>
          </ac:spMkLst>
        </pc:spChg>
        <pc:spChg chg="mod">
          <ac:chgData name="Rob Hall" userId="ffec008e-37c6-4e3a-b074-eeb7b93d5bda" providerId="ADAL" clId="{556355F1-F091-4CF0-9805-D7202446A519}" dt="2023-12-03T16:50:25.277" v="1322"/>
          <ac:spMkLst>
            <pc:docMk/>
            <pc:sldMk cId="1074321042" sldId="256"/>
            <ac:spMk id="503" creationId="{F1936DB6-6805-791D-AC35-89CCE1C380A0}"/>
          </ac:spMkLst>
        </pc:spChg>
        <pc:spChg chg="add mod">
          <ac:chgData name="Rob Hall" userId="ffec008e-37c6-4e3a-b074-eeb7b93d5bda" providerId="ADAL" clId="{556355F1-F091-4CF0-9805-D7202446A519}" dt="2023-12-03T16:51:43.595" v="1383" actId="1076"/>
          <ac:spMkLst>
            <pc:docMk/>
            <pc:sldMk cId="1074321042" sldId="256"/>
            <ac:spMk id="504" creationId="{25D403B3-3A4C-90E7-0008-343849282090}"/>
          </ac:spMkLst>
        </pc:spChg>
        <pc:spChg chg="add mod">
          <ac:chgData name="Rob Hall" userId="ffec008e-37c6-4e3a-b074-eeb7b93d5bda" providerId="ADAL" clId="{556355F1-F091-4CF0-9805-D7202446A519}" dt="2023-12-03T16:51:46.149" v="1384" actId="1076"/>
          <ac:spMkLst>
            <pc:docMk/>
            <pc:sldMk cId="1074321042" sldId="256"/>
            <ac:spMk id="505" creationId="{A790CF12-4224-FEF1-9AA2-C638BFFE2F02}"/>
          </ac:spMkLst>
        </pc:spChg>
        <pc:spChg chg="add mod">
          <ac:chgData name="Rob Hall" userId="ffec008e-37c6-4e3a-b074-eeb7b93d5bda" providerId="ADAL" clId="{556355F1-F091-4CF0-9805-D7202446A519}" dt="2023-12-03T16:51:57.008" v="1394" actId="1076"/>
          <ac:spMkLst>
            <pc:docMk/>
            <pc:sldMk cId="1074321042" sldId="256"/>
            <ac:spMk id="506" creationId="{4116C9FC-E408-AB0D-C51F-150B9BC5995E}"/>
          </ac:spMkLst>
        </pc:spChg>
        <pc:spChg chg="add mod">
          <ac:chgData name="Rob Hall" userId="ffec008e-37c6-4e3a-b074-eeb7b93d5bda" providerId="ADAL" clId="{556355F1-F091-4CF0-9805-D7202446A519}" dt="2023-12-03T16:52:08.705" v="1411" actId="1076"/>
          <ac:spMkLst>
            <pc:docMk/>
            <pc:sldMk cId="1074321042" sldId="256"/>
            <ac:spMk id="507" creationId="{8A8DB751-141D-BA46-3003-EC9A6595203F}"/>
          </ac:spMkLst>
        </pc:spChg>
        <pc:spChg chg="mod">
          <ac:chgData name="Rob Hall" userId="ffec008e-37c6-4e3a-b074-eeb7b93d5bda" providerId="ADAL" clId="{556355F1-F091-4CF0-9805-D7202446A519}" dt="2023-12-03T16:52:17.354" v="1412"/>
          <ac:spMkLst>
            <pc:docMk/>
            <pc:sldMk cId="1074321042" sldId="256"/>
            <ac:spMk id="509" creationId="{67C02250-42C0-F70A-F563-B1334562BD30}"/>
          </ac:spMkLst>
        </pc:spChg>
        <pc:spChg chg="mod">
          <ac:chgData name="Rob Hall" userId="ffec008e-37c6-4e3a-b074-eeb7b93d5bda" providerId="ADAL" clId="{556355F1-F091-4CF0-9805-D7202446A519}" dt="2023-12-03T16:52:17.354" v="1412"/>
          <ac:spMkLst>
            <pc:docMk/>
            <pc:sldMk cId="1074321042" sldId="256"/>
            <ac:spMk id="510" creationId="{89B97596-1822-A71B-7D3D-095F743F11F0}"/>
          </ac:spMkLst>
        </pc:spChg>
        <pc:grpChg chg="mod">
          <ac:chgData name="Rob Hall" userId="ffec008e-37c6-4e3a-b074-eeb7b93d5bda" providerId="ADAL" clId="{556355F1-F091-4CF0-9805-D7202446A519}" dt="2023-12-03T15:20:48.474" v="533" actId="1076"/>
          <ac:grpSpMkLst>
            <pc:docMk/>
            <pc:sldMk cId="1074321042" sldId="256"/>
            <ac:grpSpMk id="2" creationId="{E717029A-0902-90DB-D248-47A78B7879D1}"/>
          </ac:grpSpMkLst>
        </pc:grpChg>
        <pc:grpChg chg="add del mod">
          <ac:chgData name="Rob Hall" userId="ffec008e-37c6-4e3a-b074-eeb7b93d5bda" providerId="ADAL" clId="{556355F1-F091-4CF0-9805-D7202446A519}" dt="2023-12-03T17:01:19.315" v="1629" actId="478"/>
          <ac:grpSpMkLst>
            <pc:docMk/>
            <pc:sldMk cId="1074321042" sldId="256"/>
            <ac:grpSpMk id="8" creationId="{5C3CA4AF-4B72-BE9D-D548-2993AAB88784}"/>
          </ac:grpSpMkLst>
        </pc:grpChg>
        <pc:grpChg chg="mod">
          <ac:chgData name="Rob Hall" userId="ffec008e-37c6-4e3a-b074-eeb7b93d5bda" providerId="ADAL" clId="{556355F1-F091-4CF0-9805-D7202446A519}" dt="2023-12-03T15:20:54.443" v="535" actId="1076"/>
          <ac:grpSpMkLst>
            <pc:docMk/>
            <pc:sldMk cId="1074321042" sldId="256"/>
            <ac:grpSpMk id="11" creationId="{A2DB9965-910C-843C-3EC0-76B3C3907AB8}"/>
          </ac:grpSpMkLst>
        </pc:grpChg>
        <pc:grpChg chg="add mod">
          <ac:chgData name="Rob Hall" userId="ffec008e-37c6-4e3a-b074-eeb7b93d5bda" providerId="ADAL" clId="{556355F1-F091-4CF0-9805-D7202446A519}" dt="2023-12-03T15:15:49.289" v="294" actId="1076"/>
          <ac:grpSpMkLst>
            <pc:docMk/>
            <pc:sldMk cId="1074321042" sldId="256"/>
            <ac:grpSpMk id="19" creationId="{D8FA0B0D-1539-670D-B907-6707921DD616}"/>
          </ac:grpSpMkLst>
        </pc:grpChg>
        <pc:grpChg chg="add del mod">
          <ac:chgData name="Rob Hall" userId="ffec008e-37c6-4e3a-b074-eeb7b93d5bda" providerId="ADAL" clId="{556355F1-F091-4CF0-9805-D7202446A519}" dt="2023-12-03T17:01:16.337" v="1626" actId="478"/>
          <ac:grpSpMkLst>
            <pc:docMk/>
            <pc:sldMk cId="1074321042" sldId="256"/>
            <ac:grpSpMk id="29" creationId="{F49A1E35-4D53-6FC8-8248-F68EF3005B88}"/>
          </ac:grpSpMkLst>
        </pc:grpChg>
        <pc:grpChg chg="add del mod">
          <ac:chgData name="Rob Hall" userId="ffec008e-37c6-4e3a-b074-eeb7b93d5bda" providerId="ADAL" clId="{556355F1-F091-4CF0-9805-D7202446A519}" dt="2023-12-03T17:01:16.897" v="1627" actId="478"/>
          <ac:grpSpMkLst>
            <pc:docMk/>
            <pc:sldMk cId="1074321042" sldId="256"/>
            <ac:grpSpMk id="34" creationId="{A3CA7C1A-D889-A956-0670-8C944484E0EB}"/>
          </ac:grpSpMkLst>
        </pc:grpChg>
        <pc:grpChg chg="add del mod">
          <ac:chgData name="Rob Hall" userId="ffec008e-37c6-4e3a-b074-eeb7b93d5bda" providerId="ADAL" clId="{556355F1-F091-4CF0-9805-D7202446A519}" dt="2023-12-03T17:01:21.745" v="1630" actId="478"/>
          <ac:grpSpMkLst>
            <pc:docMk/>
            <pc:sldMk cId="1074321042" sldId="256"/>
            <ac:grpSpMk id="38" creationId="{478421C7-81CA-CF18-7AF6-C7E034F40F0A}"/>
          </ac:grpSpMkLst>
        </pc:grpChg>
        <pc:grpChg chg="add mod">
          <ac:chgData name="Rob Hall" userId="ffec008e-37c6-4e3a-b074-eeb7b93d5bda" providerId="ADAL" clId="{556355F1-F091-4CF0-9805-D7202446A519}" dt="2023-12-03T17:00:55.299" v="1595" actId="1076"/>
          <ac:grpSpMkLst>
            <pc:docMk/>
            <pc:sldMk cId="1074321042" sldId="256"/>
            <ac:grpSpMk id="57" creationId="{BA5D0534-0CA8-E1C3-FEDD-7E2468F32FB8}"/>
          </ac:grpSpMkLst>
        </pc:grpChg>
        <pc:grpChg chg="add del mod">
          <ac:chgData name="Rob Hall" userId="ffec008e-37c6-4e3a-b074-eeb7b93d5bda" providerId="ADAL" clId="{556355F1-F091-4CF0-9805-D7202446A519}" dt="2023-12-03T15:22:14.517" v="565" actId="478"/>
          <ac:grpSpMkLst>
            <pc:docMk/>
            <pc:sldMk cId="1074321042" sldId="256"/>
            <ac:grpSpMk id="60" creationId="{165B6EC0-FECA-1FF1-E4F7-19B2F18D9686}"/>
          </ac:grpSpMkLst>
        </pc:grpChg>
        <pc:grpChg chg="add mod">
          <ac:chgData name="Rob Hall" userId="ffec008e-37c6-4e3a-b074-eeb7b93d5bda" providerId="ADAL" clId="{556355F1-F091-4CF0-9805-D7202446A519}" dt="2023-12-03T16:53:47.525" v="1494" actId="1076"/>
          <ac:grpSpMkLst>
            <pc:docMk/>
            <pc:sldMk cId="1074321042" sldId="256"/>
            <ac:grpSpMk id="70" creationId="{280589D5-F1E4-ACD5-351E-D9D9582B5EE9}"/>
          </ac:grpSpMkLst>
        </pc:grpChg>
        <pc:grpChg chg="add mod">
          <ac:chgData name="Rob Hall" userId="ffec008e-37c6-4e3a-b074-eeb7b93d5bda" providerId="ADAL" clId="{556355F1-F091-4CF0-9805-D7202446A519}" dt="2023-12-03T16:53:59.220" v="1500" actId="1076"/>
          <ac:grpSpMkLst>
            <pc:docMk/>
            <pc:sldMk cId="1074321042" sldId="256"/>
            <ac:grpSpMk id="74" creationId="{78638A24-7BDE-B45C-F97E-585909C7040B}"/>
          </ac:grpSpMkLst>
        </pc:grpChg>
        <pc:grpChg chg="add mod">
          <ac:chgData name="Rob Hall" userId="ffec008e-37c6-4e3a-b074-eeb7b93d5bda" providerId="ADAL" clId="{556355F1-F091-4CF0-9805-D7202446A519}" dt="2023-12-03T17:05:48.022" v="1755" actId="14100"/>
          <ac:grpSpMkLst>
            <pc:docMk/>
            <pc:sldMk cId="1074321042" sldId="256"/>
            <ac:grpSpMk id="85" creationId="{8DBEBB9A-F544-41F7-31B7-7364ACA323D8}"/>
          </ac:grpSpMkLst>
        </pc:grpChg>
        <pc:grpChg chg="add mod">
          <ac:chgData name="Rob Hall" userId="ffec008e-37c6-4e3a-b074-eeb7b93d5bda" providerId="ADAL" clId="{556355F1-F091-4CF0-9805-D7202446A519}" dt="2023-12-03T17:06:37.390" v="1780" actId="1076"/>
          <ac:grpSpMkLst>
            <pc:docMk/>
            <pc:sldMk cId="1074321042" sldId="256"/>
            <ac:grpSpMk id="89" creationId="{CFCA393C-9F06-5EA0-DEAE-85BF435A7893}"/>
          </ac:grpSpMkLst>
        </pc:grpChg>
        <pc:grpChg chg="add mod">
          <ac:chgData name="Rob Hall" userId="ffec008e-37c6-4e3a-b074-eeb7b93d5bda" providerId="ADAL" clId="{556355F1-F091-4CF0-9805-D7202446A519}" dt="2023-12-03T17:07:15.917" v="1811" actId="1076"/>
          <ac:grpSpMkLst>
            <pc:docMk/>
            <pc:sldMk cId="1074321042" sldId="256"/>
            <ac:grpSpMk id="93" creationId="{25F94C6F-E0E3-5725-9BEE-7E092B4AD2F4}"/>
          </ac:grpSpMkLst>
        </pc:grpChg>
        <pc:grpChg chg="add mod">
          <ac:chgData name="Rob Hall" userId="ffec008e-37c6-4e3a-b074-eeb7b93d5bda" providerId="ADAL" clId="{556355F1-F091-4CF0-9805-D7202446A519}" dt="2023-12-03T17:06:40.780" v="1781" actId="1076"/>
          <ac:grpSpMkLst>
            <pc:docMk/>
            <pc:sldMk cId="1074321042" sldId="256"/>
            <ac:grpSpMk id="451" creationId="{17E28A13-D5F1-C107-9E08-821C3B717763}"/>
          </ac:grpSpMkLst>
        </pc:grpChg>
        <pc:grpChg chg="add mod">
          <ac:chgData name="Rob Hall" userId="ffec008e-37c6-4e3a-b074-eeb7b93d5bda" providerId="ADAL" clId="{556355F1-F091-4CF0-9805-D7202446A519}" dt="2023-12-03T16:49:19.992" v="1241" actId="1076"/>
          <ac:grpSpMkLst>
            <pc:docMk/>
            <pc:sldMk cId="1074321042" sldId="256"/>
            <ac:grpSpMk id="478" creationId="{F65450F8-A4AE-6EE9-B0A0-8E1CF996CE7C}"/>
          </ac:grpSpMkLst>
        </pc:grpChg>
        <pc:grpChg chg="add mod">
          <ac:chgData name="Rob Hall" userId="ffec008e-37c6-4e3a-b074-eeb7b93d5bda" providerId="ADAL" clId="{556355F1-F091-4CF0-9805-D7202446A519}" dt="2023-12-03T16:49:23.581" v="1243" actId="1076"/>
          <ac:grpSpMkLst>
            <pc:docMk/>
            <pc:sldMk cId="1074321042" sldId="256"/>
            <ac:grpSpMk id="482" creationId="{768F8547-C532-2020-25C8-B01D6B202A27}"/>
          </ac:grpSpMkLst>
        </pc:grpChg>
        <pc:grpChg chg="add mod">
          <ac:chgData name="Rob Hall" userId="ffec008e-37c6-4e3a-b074-eeb7b93d5bda" providerId="ADAL" clId="{556355F1-F091-4CF0-9805-D7202446A519}" dt="2023-12-03T16:51:36.548" v="1379" actId="1076"/>
          <ac:grpSpMkLst>
            <pc:docMk/>
            <pc:sldMk cId="1074321042" sldId="256"/>
            <ac:grpSpMk id="486" creationId="{41E9F06D-9EFF-C7E4-E197-9A242D5185D9}"/>
          </ac:grpSpMkLst>
        </pc:grpChg>
        <pc:grpChg chg="add mod">
          <ac:chgData name="Rob Hall" userId="ffec008e-37c6-4e3a-b074-eeb7b93d5bda" providerId="ADAL" clId="{556355F1-F091-4CF0-9805-D7202446A519}" dt="2023-12-03T16:51:40.646" v="1381" actId="1076"/>
          <ac:grpSpMkLst>
            <pc:docMk/>
            <pc:sldMk cId="1074321042" sldId="256"/>
            <ac:grpSpMk id="490" creationId="{3EDC23BE-E53E-0693-ACEA-1172E731576C}"/>
          </ac:grpSpMkLst>
        </pc:grpChg>
        <pc:grpChg chg="add mod">
          <ac:chgData name="Rob Hall" userId="ffec008e-37c6-4e3a-b074-eeb7b93d5bda" providerId="ADAL" clId="{556355F1-F091-4CF0-9805-D7202446A519}" dt="2023-12-03T16:51:48.565" v="1385" actId="1076"/>
          <ac:grpSpMkLst>
            <pc:docMk/>
            <pc:sldMk cId="1074321042" sldId="256"/>
            <ac:grpSpMk id="493" creationId="{95165FCE-05C8-6D4A-D787-5FA074FD8E66}"/>
          </ac:grpSpMkLst>
        </pc:grpChg>
        <pc:grpChg chg="add mod">
          <ac:chgData name="Rob Hall" userId="ffec008e-37c6-4e3a-b074-eeb7b93d5bda" providerId="ADAL" clId="{556355F1-F091-4CF0-9805-D7202446A519}" dt="2023-12-03T16:51:26.165" v="1374" actId="1076"/>
          <ac:grpSpMkLst>
            <pc:docMk/>
            <pc:sldMk cId="1074321042" sldId="256"/>
            <ac:grpSpMk id="496" creationId="{E0ACBC23-D1ED-B2EF-2F5A-2C2C17C65821}"/>
          </ac:grpSpMkLst>
        </pc:grpChg>
        <pc:grpChg chg="add mod">
          <ac:chgData name="Rob Hall" userId="ffec008e-37c6-4e3a-b074-eeb7b93d5bda" providerId="ADAL" clId="{556355F1-F091-4CF0-9805-D7202446A519}" dt="2023-12-03T16:50:30.350" v="1325" actId="1076"/>
          <ac:grpSpMkLst>
            <pc:docMk/>
            <pc:sldMk cId="1074321042" sldId="256"/>
            <ac:grpSpMk id="499" creationId="{A48B9F4E-6BB8-67CE-098C-C7BE8039E816}"/>
          </ac:grpSpMkLst>
        </pc:grpChg>
        <pc:grpChg chg="add mod">
          <ac:chgData name="Rob Hall" userId="ffec008e-37c6-4e3a-b074-eeb7b93d5bda" providerId="ADAL" clId="{556355F1-F091-4CF0-9805-D7202446A519}" dt="2023-12-03T16:52:39.128" v="1422" actId="1076"/>
          <ac:grpSpMkLst>
            <pc:docMk/>
            <pc:sldMk cId="1074321042" sldId="256"/>
            <ac:grpSpMk id="508" creationId="{8EC96B0D-0425-EEE7-9B80-B459A6A434E2}"/>
          </ac:grpSpMkLst>
        </pc:grpChg>
        <pc:grpChg chg="add mod">
          <ac:chgData name="Rob Hall" userId="ffec008e-37c6-4e3a-b074-eeb7b93d5bda" providerId="ADAL" clId="{556355F1-F091-4CF0-9805-D7202446A519}" dt="2023-12-03T16:52:37.633" v="1421" actId="1076"/>
          <ac:grpSpMkLst>
            <pc:docMk/>
            <pc:sldMk cId="1074321042" sldId="256"/>
            <ac:grpSpMk id="511" creationId="{E9FC9D81-72BA-A867-E576-8491A9F8152E}"/>
          </ac:grpSpMkLst>
        </pc:grpChg>
        <pc:picChg chg="mod">
          <ac:chgData name="Rob Hall" userId="ffec008e-37c6-4e3a-b074-eeb7b93d5bda" providerId="ADAL" clId="{556355F1-F091-4CF0-9805-D7202446A519}" dt="2023-12-03T15:21:22.988" v="552" actId="1076"/>
          <ac:picMkLst>
            <pc:docMk/>
            <pc:sldMk cId="1074321042" sldId="256"/>
            <ac:picMk id="30" creationId="{41ADA8D7-E7C0-0BC9-013B-ECE6F00A66D2}"/>
          </ac:picMkLst>
        </pc:picChg>
        <pc:picChg chg="add del">
          <ac:chgData name="Rob Hall" userId="ffec008e-37c6-4e3a-b074-eeb7b93d5bda" providerId="ADAL" clId="{556355F1-F091-4CF0-9805-D7202446A519}" dt="2023-12-03T15:20:29.826" v="526" actId="478"/>
          <ac:picMkLst>
            <pc:docMk/>
            <pc:sldMk cId="1074321042" sldId="256"/>
            <ac:picMk id="55" creationId="{3FC5B0B9-FEBA-AFEF-5547-44183EDE1042}"/>
          </ac:picMkLst>
        </pc:picChg>
        <pc:picChg chg="add mod">
          <ac:chgData name="Rob Hall" userId="ffec008e-37c6-4e3a-b074-eeb7b93d5bda" providerId="ADAL" clId="{556355F1-F091-4CF0-9805-D7202446A519}" dt="2023-12-03T17:03:02.225" v="1648" actId="14100"/>
          <ac:picMkLst>
            <pc:docMk/>
            <pc:sldMk cId="1074321042" sldId="256"/>
            <ac:picMk id="79" creationId="{9C1A6380-F02C-8214-7F99-C9597E6CBF2B}"/>
          </ac:picMkLst>
        </pc:picChg>
        <pc:picChg chg="add mod">
          <ac:chgData name="Rob Hall" userId="ffec008e-37c6-4e3a-b074-eeb7b93d5bda" providerId="ADAL" clId="{556355F1-F091-4CF0-9805-D7202446A519}" dt="2023-12-03T17:03:09.001" v="1653" actId="1076"/>
          <ac:picMkLst>
            <pc:docMk/>
            <pc:sldMk cId="1074321042" sldId="256"/>
            <ac:picMk id="81" creationId="{C9B0D4D5-7159-8442-2A62-242AC800E50A}"/>
          </ac:picMkLst>
        </pc:picChg>
        <pc:picChg chg="add mod">
          <ac:chgData name="Rob Hall" userId="ffec008e-37c6-4e3a-b074-eeb7b93d5bda" providerId="ADAL" clId="{556355F1-F091-4CF0-9805-D7202446A519}" dt="2023-12-03T17:04:39.079" v="1664" actId="14100"/>
          <ac:picMkLst>
            <pc:docMk/>
            <pc:sldMk cId="1074321042" sldId="256"/>
            <ac:picMk id="84" creationId="{763407A7-C8C0-9557-35CA-49C7ABC89E82}"/>
          </ac:picMkLst>
        </pc:picChg>
      </pc:sldChg>
    </pc:docChg>
  </pc:docChgLst>
  <pc:docChgLst>
    <pc:chgData name="Rob Hall" userId="ffec008e-37c6-4e3a-b074-eeb7b93d5bda" providerId="ADAL" clId="{74C86B75-C5FE-48EC-AB99-AF7A1E809C5A}"/>
    <pc:docChg chg="modSld">
      <pc:chgData name="Rob Hall" userId="ffec008e-37c6-4e3a-b074-eeb7b93d5bda" providerId="ADAL" clId="{74C86B75-C5FE-48EC-AB99-AF7A1E809C5A}" dt="2024-09-05T17:50:25.312" v="21" actId="20577"/>
      <pc:docMkLst>
        <pc:docMk/>
      </pc:docMkLst>
      <pc:sldChg chg="modSp mod">
        <pc:chgData name="Rob Hall" userId="ffec008e-37c6-4e3a-b074-eeb7b93d5bda" providerId="ADAL" clId="{74C86B75-C5FE-48EC-AB99-AF7A1E809C5A}" dt="2024-09-05T17:50:25.312" v="21" actId="20577"/>
        <pc:sldMkLst>
          <pc:docMk/>
          <pc:sldMk cId="1074321042" sldId="256"/>
        </pc:sldMkLst>
        <pc:spChg chg="mod">
          <ac:chgData name="Rob Hall" userId="ffec008e-37c6-4e3a-b074-eeb7b93d5bda" providerId="ADAL" clId="{74C86B75-C5FE-48EC-AB99-AF7A1E809C5A}" dt="2024-09-05T17:50:21.187" v="6" actId="20577"/>
          <ac:spMkLst>
            <pc:docMk/>
            <pc:sldMk cId="1074321042" sldId="256"/>
            <ac:spMk id="31" creationId="{FDF4AE9D-635B-F366-F454-70E3ECB99C6A}"/>
          </ac:spMkLst>
        </pc:spChg>
        <pc:spChg chg="mod">
          <ac:chgData name="Rob Hall" userId="ffec008e-37c6-4e3a-b074-eeb7b93d5bda" providerId="ADAL" clId="{74C86B75-C5FE-48EC-AB99-AF7A1E809C5A}" dt="2024-09-05T17:50:25.312" v="21" actId="20577"/>
          <ac:spMkLst>
            <pc:docMk/>
            <pc:sldMk cId="1074321042" sldId="256"/>
            <ac:spMk id="455" creationId="{FA240AC3-7B79-56E8-A178-6BAC516B8B5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41ADA8D7-E7C0-0BC9-013B-ECE6F00A6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9080" y="149568"/>
            <a:ext cx="1727654" cy="500814"/>
          </a:xfrm>
          <a:prstGeom prst="rect">
            <a:avLst/>
          </a:prstGeom>
        </p:spPr>
      </p:pic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553080">
            <a:off x="1293663" y="13083345"/>
            <a:ext cx="3250323" cy="3457282"/>
          </a:xfrm>
          <a:prstGeom prst="blockArc">
            <a:avLst>
              <a:gd name="adj1" fmla="val 10879163"/>
              <a:gd name="adj2" fmla="val 20170414"/>
              <a:gd name="adj3" fmla="val 30549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2609124" y="15425283"/>
            <a:ext cx="4426997" cy="9780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034832" y="10973105"/>
            <a:ext cx="3169937" cy="3250885"/>
          </a:xfrm>
          <a:prstGeom prst="blockArc">
            <a:avLst>
              <a:gd name="adj1" fmla="val 10692523"/>
              <a:gd name="adj2" fmla="val 33583"/>
              <a:gd name="adj3" fmla="val 29479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404969" y="13256703"/>
            <a:ext cx="5391959" cy="9216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436004" y="11021012"/>
            <a:ext cx="5360924" cy="9216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1160261" y="8331136"/>
            <a:ext cx="3205917" cy="4017074"/>
          </a:xfrm>
          <a:prstGeom prst="blockArc">
            <a:avLst>
              <a:gd name="adj1" fmla="val 10180899"/>
              <a:gd name="adj2" fmla="val 21197177"/>
              <a:gd name="adj3" fmla="val 28508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078498" y="6513965"/>
            <a:ext cx="3076428" cy="3244713"/>
          </a:xfrm>
          <a:prstGeom prst="blockArc">
            <a:avLst>
              <a:gd name="adj1" fmla="val 10661361"/>
              <a:gd name="adj2" fmla="val 21538656"/>
              <a:gd name="adj3" fmla="val 28925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520348" y="8743005"/>
            <a:ext cx="5276580" cy="918995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459540" y="6727050"/>
            <a:ext cx="5356899" cy="9351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827382" y="4199122"/>
            <a:ext cx="3345855" cy="357166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5766275" y="2044398"/>
            <a:ext cx="3076427" cy="3325189"/>
          </a:xfrm>
          <a:prstGeom prst="blockArc">
            <a:avLst>
              <a:gd name="adj1" fmla="val 11091293"/>
              <a:gd name="adj2" fmla="val 569901"/>
              <a:gd name="adj3" fmla="val 27181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316457" y="4312045"/>
            <a:ext cx="5238643" cy="9217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1457305" y="4313078"/>
            <a:ext cx="1214980" cy="13048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1614440" y="4498670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7646368" y="10871859"/>
            <a:ext cx="1214980" cy="13048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7878274" y="11100957"/>
            <a:ext cx="7803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A716D0B4-6237-2645-A384-C1B927AF0552}"/>
              </a:ext>
            </a:extLst>
          </p:cNvPr>
          <p:cNvSpPr/>
          <p:nvPr/>
        </p:nvSpPr>
        <p:spPr>
          <a:xfrm>
            <a:off x="2312467" y="12985559"/>
            <a:ext cx="1214980" cy="13048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7112001F-C49E-A041-A930-D9070852FCB6}"/>
              </a:ext>
            </a:extLst>
          </p:cNvPr>
          <p:cNvSpPr/>
          <p:nvPr/>
        </p:nvSpPr>
        <p:spPr>
          <a:xfrm>
            <a:off x="2495867" y="13192020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3157826" y="2152519"/>
            <a:ext cx="4214489" cy="83811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AE9E14-E10F-B948-9B98-448B424F5230}"/>
              </a:ext>
            </a:extLst>
          </p:cNvPr>
          <p:cNvSpPr/>
          <p:nvPr/>
        </p:nvSpPr>
        <p:spPr>
          <a:xfrm>
            <a:off x="6998409" y="6502564"/>
            <a:ext cx="1214980" cy="13048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4223162F-40D5-754F-8102-37C01098A339}"/>
              </a:ext>
            </a:extLst>
          </p:cNvPr>
          <p:cNvSpPr/>
          <p:nvPr/>
        </p:nvSpPr>
        <p:spPr>
          <a:xfrm>
            <a:off x="7210245" y="674640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2319958" y="2137751"/>
            <a:ext cx="1231914" cy="806932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2498919" y="133017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7878851" y="11139017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1569509" y="455192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EF93840-4D42-2E4E-BB42-2F6115088283}"/>
              </a:ext>
            </a:extLst>
          </p:cNvPr>
          <p:cNvSpPr txBox="1"/>
          <p:nvPr/>
        </p:nvSpPr>
        <p:spPr>
          <a:xfrm>
            <a:off x="7285126" y="678233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6634854" y="15256113"/>
            <a:ext cx="1214980" cy="13048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815296" y="15456896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A47D14-6621-B142-8EB1-01BD03E6B204}"/>
              </a:ext>
            </a:extLst>
          </p:cNvPr>
          <p:cNvSpPr txBox="1"/>
          <p:nvPr/>
        </p:nvSpPr>
        <p:spPr>
          <a:xfrm>
            <a:off x="6793268" y="15269987"/>
            <a:ext cx="841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  </a:t>
            </a:r>
          </a:p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770CC5E4-E698-49C9-83D6-A6F7BDE42083}"/>
              </a:ext>
            </a:extLst>
          </p:cNvPr>
          <p:cNvSpPr txBox="1"/>
          <p:nvPr/>
        </p:nvSpPr>
        <p:spPr>
          <a:xfrm>
            <a:off x="2609124" y="13520111"/>
            <a:ext cx="309700" cy="423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03F80F07-1CDA-4559-A758-6E26CAA7F659}"/>
              </a:ext>
            </a:extLst>
          </p:cNvPr>
          <p:cNvSpPr txBox="1"/>
          <p:nvPr/>
        </p:nvSpPr>
        <p:spPr>
          <a:xfrm>
            <a:off x="5893238" y="601579"/>
            <a:ext cx="184731" cy="423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02" name="TextBox 501">
            <a:extLst>
              <a:ext uri="{FF2B5EF4-FFF2-40B4-BE49-F238E27FC236}">
                <a16:creationId xmlns:a16="http://schemas.microsoft.com/office/drawing/2014/main" id="{F395B8D6-CD7D-4FDD-956F-C8D035D5A1A6}"/>
              </a:ext>
            </a:extLst>
          </p:cNvPr>
          <p:cNvSpPr txBox="1"/>
          <p:nvPr/>
        </p:nvSpPr>
        <p:spPr>
          <a:xfrm>
            <a:off x="7964284" y="657891"/>
            <a:ext cx="179412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History Learning Journey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98F594-F1B3-318D-3336-A74B9D18C7BB}"/>
              </a:ext>
            </a:extLst>
          </p:cNvPr>
          <p:cNvSpPr txBox="1"/>
          <p:nvPr/>
        </p:nvSpPr>
        <p:spPr>
          <a:xfrm>
            <a:off x="7957771" y="15200981"/>
            <a:ext cx="1505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Primary School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C61982A-8E78-7EB5-2E92-9BC515A18501}"/>
              </a:ext>
            </a:extLst>
          </p:cNvPr>
          <p:cNvSpPr/>
          <p:nvPr/>
        </p:nvSpPr>
        <p:spPr>
          <a:xfrm>
            <a:off x="1923335" y="8583658"/>
            <a:ext cx="1214980" cy="13048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B4A5B06-68D8-AFD0-1446-1C4A4483EACC}"/>
              </a:ext>
            </a:extLst>
          </p:cNvPr>
          <p:cNvSpPr/>
          <p:nvPr/>
        </p:nvSpPr>
        <p:spPr>
          <a:xfrm>
            <a:off x="2099353" y="8856377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374A8A-0E23-6803-37D8-BCBFB773E799}"/>
              </a:ext>
            </a:extLst>
          </p:cNvPr>
          <p:cNvSpPr txBox="1"/>
          <p:nvPr/>
        </p:nvSpPr>
        <p:spPr>
          <a:xfrm>
            <a:off x="2110288" y="886265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C51C417-1410-0CBA-287D-DA56C9630FCB}"/>
              </a:ext>
            </a:extLst>
          </p:cNvPr>
          <p:cNvSpPr/>
          <p:nvPr/>
        </p:nvSpPr>
        <p:spPr>
          <a:xfrm>
            <a:off x="7055632" y="4034267"/>
            <a:ext cx="1214980" cy="13048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8F9263C-34D0-2D87-1E77-5C0723A56004}"/>
              </a:ext>
            </a:extLst>
          </p:cNvPr>
          <p:cNvSpPr/>
          <p:nvPr/>
        </p:nvSpPr>
        <p:spPr>
          <a:xfrm>
            <a:off x="7231650" y="4306986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B7813A8-8A4B-A7F6-EF4A-1877A3068D07}"/>
              </a:ext>
            </a:extLst>
          </p:cNvPr>
          <p:cNvSpPr txBox="1"/>
          <p:nvPr/>
        </p:nvSpPr>
        <p:spPr>
          <a:xfrm>
            <a:off x="7242585" y="43867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EBA8F0-90FF-0659-A7DF-451D8B82D4DF}"/>
              </a:ext>
            </a:extLst>
          </p:cNvPr>
          <p:cNvSpPr txBox="1"/>
          <p:nvPr/>
        </p:nvSpPr>
        <p:spPr>
          <a:xfrm>
            <a:off x="304997" y="2233439"/>
            <a:ext cx="1164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Beyond AGS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17029A-0902-90DB-D248-47A78B7879D1}"/>
              </a:ext>
            </a:extLst>
          </p:cNvPr>
          <p:cNvGrpSpPr/>
          <p:nvPr/>
        </p:nvGrpSpPr>
        <p:grpSpPr>
          <a:xfrm flipH="1" flipV="1">
            <a:off x="6106511" y="16268812"/>
            <a:ext cx="114673" cy="584340"/>
            <a:chOff x="6401369" y="13111867"/>
            <a:chExt cx="86863" cy="62694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76986D1F-7641-66D8-68F2-656FD08C3381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Flowchart: Process 3">
              <a:extLst>
                <a:ext uri="{FF2B5EF4-FFF2-40B4-BE49-F238E27FC236}">
                  <a16:creationId xmlns:a16="http://schemas.microsoft.com/office/drawing/2014/main" id="{BE111FC4-7C3F-CA51-27A4-E6199BA1FF6E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7FBD1E9-98AA-A664-E071-0176C0B179AC}"/>
              </a:ext>
            </a:extLst>
          </p:cNvPr>
          <p:cNvSpPr txBox="1"/>
          <p:nvPr/>
        </p:nvSpPr>
        <p:spPr>
          <a:xfrm>
            <a:off x="5481181" y="16894338"/>
            <a:ext cx="2038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History introductory key words test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A9FA9-3982-6A45-32CE-249A1112DE1C}"/>
              </a:ext>
            </a:extLst>
          </p:cNvPr>
          <p:cNvSpPr txBox="1"/>
          <p:nvPr/>
        </p:nvSpPr>
        <p:spPr>
          <a:xfrm>
            <a:off x="4218700" y="15558478"/>
            <a:ext cx="15544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The Norman Conquest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2DB9965-910C-843C-3EC0-76B3C3907AB8}"/>
              </a:ext>
            </a:extLst>
          </p:cNvPr>
          <p:cNvGrpSpPr/>
          <p:nvPr/>
        </p:nvGrpSpPr>
        <p:grpSpPr>
          <a:xfrm flipH="1" flipV="1">
            <a:off x="4935779" y="16195406"/>
            <a:ext cx="114673" cy="584340"/>
            <a:chOff x="6401369" y="13111867"/>
            <a:chExt cx="86863" cy="6269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2E5E8D8-E920-7B01-EDEE-52AC17BE5800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96A3004E-D528-2E4E-0C2C-688C1B9ADCB9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C038453-F262-788B-E650-9D0603A72D6A}"/>
              </a:ext>
            </a:extLst>
          </p:cNvPr>
          <p:cNvSpPr txBox="1"/>
          <p:nvPr/>
        </p:nvSpPr>
        <p:spPr>
          <a:xfrm>
            <a:off x="2951775" y="15490352"/>
            <a:ext cx="1713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Power and religion in medieval England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8FA0B0D-1539-670D-B907-6707921DD616}"/>
              </a:ext>
            </a:extLst>
          </p:cNvPr>
          <p:cNvGrpSpPr/>
          <p:nvPr/>
        </p:nvGrpSpPr>
        <p:grpSpPr>
          <a:xfrm rot="13378628" flipH="1">
            <a:off x="1413379" y="15706375"/>
            <a:ext cx="109601" cy="707892"/>
            <a:chOff x="6401369" y="13111861"/>
            <a:chExt cx="86863" cy="626946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5411210-E0AE-BD07-89DE-09BC7B4E3943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lowchart: Process 23">
              <a:extLst>
                <a:ext uri="{FF2B5EF4-FFF2-40B4-BE49-F238E27FC236}">
                  <a16:creationId xmlns:a16="http://schemas.microsoft.com/office/drawing/2014/main" id="{4C1908ED-44F0-90F1-29AD-030D72118783}"/>
                </a:ext>
              </a:extLst>
            </p:cNvPr>
            <p:cNvSpPr/>
            <p:nvPr/>
          </p:nvSpPr>
          <p:spPr>
            <a:xfrm flipH="1">
              <a:off x="6416313" y="13111861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2C78E0F5-0974-E497-A18D-0F475BA218BA}"/>
              </a:ext>
            </a:extLst>
          </p:cNvPr>
          <p:cNvSpPr txBox="1"/>
          <p:nvPr/>
        </p:nvSpPr>
        <p:spPr>
          <a:xfrm>
            <a:off x="1879125" y="15466171"/>
            <a:ext cx="1465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Life in medieval England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A39519B-C5B8-BE95-F006-DC60F63B712B}"/>
              </a:ext>
            </a:extLst>
          </p:cNvPr>
          <p:cNvSpPr txBox="1"/>
          <p:nvPr/>
        </p:nvSpPr>
        <p:spPr>
          <a:xfrm>
            <a:off x="1370453" y="14937786"/>
            <a:ext cx="1017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Early Tudor England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C20215C-E77F-57AB-5898-74B11EBBF8F5}"/>
              </a:ext>
            </a:extLst>
          </p:cNvPr>
          <p:cNvSpPr txBox="1"/>
          <p:nvPr/>
        </p:nvSpPr>
        <p:spPr>
          <a:xfrm>
            <a:off x="837340" y="14304452"/>
            <a:ext cx="1813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Elizabethan England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176AAAC-D1AC-3F73-50C2-EFFF936E08B7}"/>
              </a:ext>
            </a:extLst>
          </p:cNvPr>
          <p:cNvSpPr txBox="1"/>
          <p:nvPr/>
        </p:nvSpPr>
        <p:spPr>
          <a:xfrm>
            <a:off x="4629751" y="13467609"/>
            <a:ext cx="1387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The Atlantic Slave Trade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A2EE49D-B057-B002-9B49-E38AE5B57B93}"/>
              </a:ext>
            </a:extLst>
          </p:cNvPr>
          <p:cNvSpPr txBox="1"/>
          <p:nvPr/>
        </p:nvSpPr>
        <p:spPr>
          <a:xfrm>
            <a:off x="5619556" y="15635139"/>
            <a:ext cx="1000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What is history?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488BAE-7C13-C45C-D00A-89485D123294}"/>
              </a:ext>
            </a:extLst>
          </p:cNvPr>
          <p:cNvSpPr txBox="1"/>
          <p:nvPr/>
        </p:nvSpPr>
        <p:spPr>
          <a:xfrm>
            <a:off x="7904973" y="15644713"/>
            <a:ext cx="1554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Ancient civilisations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Pre-1066 Britain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Key skills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E4CD2E-B41D-94CF-224A-EEF7929DFD20}"/>
              </a:ext>
            </a:extLst>
          </p:cNvPr>
          <p:cNvSpPr txBox="1"/>
          <p:nvPr/>
        </p:nvSpPr>
        <p:spPr>
          <a:xfrm>
            <a:off x="5772515" y="13370170"/>
            <a:ext cx="1387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The British Empire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3534213-117B-43C5-0026-DE4B7260A4D2}"/>
              </a:ext>
            </a:extLst>
          </p:cNvPr>
          <p:cNvSpPr txBox="1"/>
          <p:nvPr/>
        </p:nvSpPr>
        <p:spPr>
          <a:xfrm>
            <a:off x="3590765" y="13285629"/>
            <a:ext cx="1031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Later Stuart Britain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97866B3-38FB-2016-009B-34ED1F38174D}"/>
              </a:ext>
            </a:extLst>
          </p:cNvPr>
          <p:cNvSpPr txBox="1"/>
          <p:nvPr/>
        </p:nvSpPr>
        <p:spPr>
          <a:xfrm>
            <a:off x="6808858" y="13359090"/>
            <a:ext cx="1232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Industrial Britain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75D520-6BCA-66F0-022B-1AF5FA945A62}"/>
              </a:ext>
            </a:extLst>
          </p:cNvPr>
          <p:cNvSpPr txBox="1"/>
          <p:nvPr/>
        </p:nvSpPr>
        <p:spPr>
          <a:xfrm>
            <a:off x="7816439" y="13167671"/>
            <a:ext cx="1020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Revolution, protest and democracy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D71236E-375B-5C6B-E14A-B2B07D8F541C}"/>
              </a:ext>
            </a:extLst>
          </p:cNvPr>
          <p:cNvSpPr txBox="1"/>
          <p:nvPr/>
        </p:nvSpPr>
        <p:spPr>
          <a:xfrm>
            <a:off x="8251101" y="12255618"/>
            <a:ext cx="1020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Civil Rights in the USA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A5D0534-0CA8-E1C3-FEDD-7E2468F32FB8}"/>
              </a:ext>
            </a:extLst>
          </p:cNvPr>
          <p:cNvGrpSpPr/>
          <p:nvPr/>
        </p:nvGrpSpPr>
        <p:grpSpPr>
          <a:xfrm rot="10800000" flipH="1" flipV="1">
            <a:off x="5325721" y="12860269"/>
            <a:ext cx="114673" cy="584340"/>
            <a:chOff x="6401369" y="13111867"/>
            <a:chExt cx="86863" cy="62694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6D32BEA9-0363-135A-4C41-40741F311F7C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Flowchart: Process 58">
              <a:extLst>
                <a:ext uri="{FF2B5EF4-FFF2-40B4-BE49-F238E27FC236}">
                  <a16:creationId xmlns:a16="http://schemas.microsoft.com/office/drawing/2014/main" id="{E25B1B38-247A-9CF6-EE01-1BD01D417BBB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48" name="TextBox 447">
            <a:extLst>
              <a:ext uri="{FF2B5EF4-FFF2-40B4-BE49-F238E27FC236}">
                <a16:creationId xmlns:a16="http://schemas.microsoft.com/office/drawing/2014/main" id="{5AF0417D-2642-2F96-D6DE-152680851A98}"/>
              </a:ext>
            </a:extLst>
          </p:cNvPr>
          <p:cNvSpPr txBox="1"/>
          <p:nvPr/>
        </p:nvSpPr>
        <p:spPr>
          <a:xfrm>
            <a:off x="4003312" y="16887835"/>
            <a:ext cx="15544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</a:t>
            </a:r>
          </a:p>
          <a:p>
            <a:pPr algn="ctr"/>
            <a:r>
              <a:rPr lang="en-GB" sz="1600" b="1" dirty="0"/>
              <a:t>Essay 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EEDC6CCA-6BFD-09D9-596D-8249266128E7}"/>
              </a:ext>
            </a:extLst>
          </p:cNvPr>
          <p:cNvSpPr txBox="1"/>
          <p:nvPr/>
        </p:nvSpPr>
        <p:spPr>
          <a:xfrm>
            <a:off x="4451083" y="12186300"/>
            <a:ext cx="1909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 </a:t>
            </a:r>
          </a:p>
          <a:p>
            <a:pPr algn="ctr"/>
            <a:r>
              <a:rPr lang="en-GB" sz="1600" b="1" dirty="0"/>
              <a:t>Essay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7FB99861-CB94-BC19-C6F3-3D62818E6239}"/>
              </a:ext>
            </a:extLst>
          </p:cNvPr>
          <p:cNvSpPr txBox="1"/>
          <p:nvPr/>
        </p:nvSpPr>
        <p:spPr>
          <a:xfrm>
            <a:off x="4247502" y="14443193"/>
            <a:ext cx="2349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 </a:t>
            </a:r>
          </a:p>
          <a:p>
            <a:pPr algn="ctr"/>
            <a:r>
              <a:rPr lang="en-GB" sz="1600" b="1" dirty="0"/>
              <a:t>Interpretations</a:t>
            </a:r>
          </a:p>
        </p:txBody>
      </p:sp>
      <p:grpSp>
        <p:nvGrpSpPr>
          <p:cNvPr id="451" name="Group 450">
            <a:extLst>
              <a:ext uri="{FF2B5EF4-FFF2-40B4-BE49-F238E27FC236}">
                <a16:creationId xmlns:a16="http://schemas.microsoft.com/office/drawing/2014/main" id="{17E28A13-D5F1-C107-9E08-821C3B717763}"/>
              </a:ext>
            </a:extLst>
          </p:cNvPr>
          <p:cNvGrpSpPr/>
          <p:nvPr/>
        </p:nvGrpSpPr>
        <p:grpSpPr>
          <a:xfrm rot="2824798" flipH="1" flipV="1">
            <a:off x="6210549" y="13891346"/>
            <a:ext cx="114673" cy="584340"/>
            <a:chOff x="6401369" y="13111867"/>
            <a:chExt cx="86863" cy="626940"/>
          </a:xfrm>
        </p:grpSpPr>
        <p:sp>
          <p:nvSpPr>
            <p:cNvPr id="452" name="Oval 451">
              <a:extLst>
                <a:ext uri="{FF2B5EF4-FFF2-40B4-BE49-F238E27FC236}">
                  <a16:creationId xmlns:a16="http://schemas.microsoft.com/office/drawing/2014/main" id="{C8969E59-5268-1479-6F6B-92896CB6EF05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3" name="Flowchart: Process 452">
              <a:extLst>
                <a:ext uri="{FF2B5EF4-FFF2-40B4-BE49-F238E27FC236}">
                  <a16:creationId xmlns:a16="http://schemas.microsoft.com/office/drawing/2014/main" id="{FA7C07C8-712B-3AD2-2BE5-BC4AC1BE79D4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55" name="TextBox 454">
            <a:extLst>
              <a:ext uri="{FF2B5EF4-FFF2-40B4-BE49-F238E27FC236}">
                <a16:creationId xmlns:a16="http://schemas.microsoft.com/office/drawing/2014/main" id="{FA240AC3-7B79-56E8-A178-6BAC516B8B5C}"/>
              </a:ext>
            </a:extLst>
          </p:cNvPr>
          <p:cNvSpPr txBox="1"/>
          <p:nvPr/>
        </p:nvSpPr>
        <p:spPr>
          <a:xfrm>
            <a:off x="-213508" y="16458475"/>
            <a:ext cx="2610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</a:t>
            </a:r>
          </a:p>
          <a:p>
            <a:pPr algn="ctr"/>
            <a:r>
              <a:rPr lang="en-GB" sz="1600" b="1" dirty="0"/>
              <a:t>Interpretations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3B37CBEB-AB92-009A-14B2-6F7B49F7ED27}"/>
              </a:ext>
            </a:extLst>
          </p:cNvPr>
          <p:cNvSpPr txBox="1"/>
          <p:nvPr/>
        </p:nvSpPr>
        <p:spPr>
          <a:xfrm>
            <a:off x="6291652" y="11162233"/>
            <a:ext cx="1387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The First World War</a:t>
            </a:r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AE3C26CA-6695-CD17-97DF-8616E20E2D45}"/>
              </a:ext>
            </a:extLst>
          </p:cNvPr>
          <p:cNvSpPr txBox="1"/>
          <p:nvPr/>
        </p:nvSpPr>
        <p:spPr>
          <a:xfrm>
            <a:off x="4668923" y="11036640"/>
            <a:ext cx="1387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The interwar period and Nazi Germany</a:t>
            </a:r>
          </a:p>
        </p:txBody>
      </p:sp>
      <p:sp>
        <p:nvSpPr>
          <p:cNvPr id="462" name="TextBox 461">
            <a:extLst>
              <a:ext uri="{FF2B5EF4-FFF2-40B4-BE49-F238E27FC236}">
                <a16:creationId xmlns:a16="http://schemas.microsoft.com/office/drawing/2014/main" id="{180E8316-F216-E738-CACE-C9BE3FFD56A9}"/>
              </a:ext>
            </a:extLst>
          </p:cNvPr>
          <p:cNvSpPr txBox="1"/>
          <p:nvPr/>
        </p:nvSpPr>
        <p:spPr>
          <a:xfrm>
            <a:off x="2973191" y="11180772"/>
            <a:ext cx="1387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The Second World War</a:t>
            </a:r>
          </a:p>
        </p:txBody>
      </p:sp>
      <p:sp>
        <p:nvSpPr>
          <p:cNvPr id="463" name="TextBox 462">
            <a:extLst>
              <a:ext uri="{FF2B5EF4-FFF2-40B4-BE49-F238E27FC236}">
                <a16:creationId xmlns:a16="http://schemas.microsoft.com/office/drawing/2014/main" id="{1F6946F1-D218-552F-C913-C1D6BF1C5713}"/>
              </a:ext>
            </a:extLst>
          </p:cNvPr>
          <p:cNvSpPr txBox="1"/>
          <p:nvPr/>
        </p:nvSpPr>
        <p:spPr>
          <a:xfrm>
            <a:off x="1336462" y="11061971"/>
            <a:ext cx="1387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The Holocaust</a:t>
            </a:r>
          </a:p>
        </p:txBody>
      </p:sp>
      <p:sp>
        <p:nvSpPr>
          <p:cNvPr id="464" name="TextBox 463">
            <a:extLst>
              <a:ext uri="{FF2B5EF4-FFF2-40B4-BE49-F238E27FC236}">
                <a16:creationId xmlns:a16="http://schemas.microsoft.com/office/drawing/2014/main" id="{90497750-8FC5-F91A-7CD8-A1EAA129A418}"/>
              </a:ext>
            </a:extLst>
          </p:cNvPr>
          <p:cNvSpPr txBox="1"/>
          <p:nvPr/>
        </p:nvSpPr>
        <p:spPr>
          <a:xfrm>
            <a:off x="761267" y="9911190"/>
            <a:ext cx="1070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The Post War World</a:t>
            </a:r>
          </a:p>
        </p:txBody>
      </p:sp>
      <p:sp>
        <p:nvSpPr>
          <p:cNvPr id="465" name="TextBox 464">
            <a:extLst>
              <a:ext uri="{FF2B5EF4-FFF2-40B4-BE49-F238E27FC236}">
                <a16:creationId xmlns:a16="http://schemas.microsoft.com/office/drawing/2014/main" id="{C6E29037-D6FB-37D9-2272-12A5F4064CA1}"/>
              </a:ext>
            </a:extLst>
          </p:cNvPr>
          <p:cNvSpPr txBox="1"/>
          <p:nvPr/>
        </p:nvSpPr>
        <p:spPr>
          <a:xfrm>
            <a:off x="3939131" y="8927814"/>
            <a:ext cx="3114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Paper 1:Thematic study and historic environment  </a:t>
            </a:r>
          </a:p>
        </p:txBody>
      </p:sp>
      <p:sp>
        <p:nvSpPr>
          <p:cNvPr id="470" name="TextBox 469">
            <a:extLst>
              <a:ext uri="{FF2B5EF4-FFF2-40B4-BE49-F238E27FC236}">
                <a16:creationId xmlns:a16="http://schemas.microsoft.com/office/drawing/2014/main" id="{20B33F6F-6F9D-643E-94BE-06FA2CC141A1}"/>
              </a:ext>
            </a:extLst>
          </p:cNvPr>
          <p:cNvSpPr txBox="1"/>
          <p:nvPr/>
        </p:nvSpPr>
        <p:spPr>
          <a:xfrm rot="5578009">
            <a:off x="7038679" y="7399815"/>
            <a:ext cx="2004384" cy="17973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prstTxWarp prst="textArchUp">
              <a:avLst>
                <a:gd name="adj" fmla="val 10644846"/>
              </a:avLst>
            </a:prstTxWarp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Paper 3: Modern depth study</a:t>
            </a:r>
          </a:p>
        </p:txBody>
      </p:sp>
      <p:sp>
        <p:nvSpPr>
          <p:cNvPr id="472" name="TextBox 471">
            <a:extLst>
              <a:ext uri="{FF2B5EF4-FFF2-40B4-BE49-F238E27FC236}">
                <a16:creationId xmlns:a16="http://schemas.microsoft.com/office/drawing/2014/main" id="{ED62CCEE-29F8-B67A-923B-1040A5ADCE5F}"/>
              </a:ext>
            </a:extLst>
          </p:cNvPr>
          <p:cNvSpPr txBox="1"/>
          <p:nvPr/>
        </p:nvSpPr>
        <p:spPr>
          <a:xfrm>
            <a:off x="3907613" y="6901450"/>
            <a:ext cx="3114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Paper 3: Modern depth study</a:t>
            </a:r>
          </a:p>
        </p:txBody>
      </p:sp>
      <p:sp>
        <p:nvSpPr>
          <p:cNvPr id="475" name="TextBox 474">
            <a:extLst>
              <a:ext uri="{FF2B5EF4-FFF2-40B4-BE49-F238E27FC236}">
                <a16:creationId xmlns:a16="http://schemas.microsoft.com/office/drawing/2014/main" id="{C3DA1887-20C7-F218-2775-F92CA2181F25}"/>
              </a:ext>
            </a:extLst>
          </p:cNvPr>
          <p:cNvSpPr txBox="1"/>
          <p:nvPr/>
        </p:nvSpPr>
        <p:spPr>
          <a:xfrm>
            <a:off x="2981358" y="6766031"/>
            <a:ext cx="1070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Paper 2: Period study</a:t>
            </a:r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B3F3DA4D-F04E-4333-26A8-BEB3EF0C701B}"/>
              </a:ext>
            </a:extLst>
          </p:cNvPr>
          <p:cNvSpPr txBox="1"/>
          <p:nvPr/>
        </p:nvSpPr>
        <p:spPr>
          <a:xfrm>
            <a:off x="1392652" y="6677691"/>
            <a:ext cx="1413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Paper 2: British depth study study</a:t>
            </a:r>
          </a:p>
        </p:txBody>
      </p:sp>
      <p:sp>
        <p:nvSpPr>
          <p:cNvPr id="477" name="TextBox 476">
            <a:extLst>
              <a:ext uri="{FF2B5EF4-FFF2-40B4-BE49-F238E27FC236}">
                <a16:creationId xmlns:a16="http://schemas.microsoft.com/office/drawing/2014/main" id="{C5F7D42F-E77B-D452-6E95-CD6C2D59C1C1}"/>
              </a:ext>
            </a:extLst>
          </p:cNvPr>
          <p:cNvSpPr txBox="1"/>
          <p:nvPr/>
        </p:nvSpPr>
        <p:spPr>
          <a:xfrm>
            <a:off x="701771" y="5633552"/>
            <a:ext cx="1070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Revision</a:t>
            </a:r>
          </a:p>
        </p:txBody>
      </p:sp>
      <p:grpSp>
        <p:nvGrpSpPr>
          <p:cNvPr id="478" name="Group 477">
            <a:extLst>
              <a:ext uri="{FF2B5EF4-FFF2-40B4-BE49-F238E27FC236}">
                <a16:creationId xmlns:a16="http://schemas.microsoft.com/office/drawing/2014/main" id="{F65450F8-A4AE-6EE9-B0A0-8E1CF996CE7C}"/>
              </a:ext>
            </a:extLst>
          </p:cNvPr>
          <p:cNvGrpSpPr/>
          <p:nvPr/>
        </p:nvGrpSpPr>
        <p:grpSpPr>
          <a:xfrm rot="10800000" flipH="1" flipV="1">
            <a:off x="4707949" y="6281895"/>
            <a:ext cx="114673" cy="584340"/>
            <a:chOff x="6401369" y="13111867"/>
            <a:chExt cx="86863" cy="626940"/>
          </a:xfrm>
        </p:grpSpPr>
        <p:sp>
          <p:nvSpPr>
            <p:cNvPr id="479" name="Oval 478">
              <a:extLst>
                <a:ext uri="{FF2B5EF4-FFF2-40B4-BE49-F238E27FC236}">
                  <a16:creationId xmlns:a16="http://schemas.microsoft.com/office/drawing/2014/main" id="{5EB15294-BE0D-55AB-5C33-27F03085ADAF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0" name="Flowchart: Process 479">
              <a:extLst>
                <a:ext uri="{FF2B5EF4-FFF2-40B4-BE49-F238E27FC236}">
                  <a16:creationId xmlns:a16="http://schemas.microsoft.com/office/drawing/2014/main" id="{6D652EC8-04E9-4B1E-989F-C464612720AE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81" name="TextBox 480">
            <a:extLst>
              <a:ext uri="{FF2B5EF4-FFF2-40B4-BE49-F238E27FC236}">
                <a16:creationId xmlns:a16="http://schemas.microsoft.com/office/drawing/2014/main" id="{A0CD392B-63AC-EA9C-C2D7-26F71A819639}"/>
              </a:ext>
            </a:extLst>
          </p:cNvPr>
          <p:cNvSpPr txBox="1"/>
          <p:nvPr/>
        </p:nvSpPr>
        <p:spPr>
          <a:xfrm>
            <a:off x="4144519" y="5675473"/>
            <a:ext cx="1287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Life in Nazi Germany</a:t>
            </a:r>
          </a:p>
        </p:txBody>
      </p:sp>
      <p:grpSp>
        <p:nvGrpSpPr>
          <p:cNvPr id="482" name="Group 481">
            <a:extLst>
              <a:ext uri="{FF2B5EF4-FFF2-40B4-BE49-F238E27FC236}">
                <a16:creationId xmlns:a16="http://schemas.microsoft.com/office/drawing/2014/main" id="{768F8547-C532-2020-25C8-B01D6B202A27}"/>
              </a:ext>
            </a:extLst>
          </p:cNvPr>
          <p:cNvGrpSpPr/>
          <p:nvPr/>
        </p:nvGrpSpPr>
        <p:grpSpPr>
          <a:xfrm rot="10800000" flipH="1" flipV="1">
            <a:off x="6280251" y="6303137"/>
            <a:ext cx="114673" cy="584340"/>
            <a:chOff x="6401369" y="13111867"/>
            <a:chExt cx="86863" cy="626940"/>
          </a:xfrm>
        </p:grpSpPr>
        <p:sp>
          <p:nvSpPr>
            <p:cNvPr id="483" name="Oval 482">
              <a:extLst>
                <a:ext uri="{FF2B5EF4-FFF2-40B4-BE49-F238E27FC236}">
                  <a16:creationId xmlns:a16="http://schemas.microsoft.com/office/drawing/2014/main" id="{5046AE34-8494-A2CE-27F1-8B96B5E0A141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4" name="Flowchart: Process 483">
              <a:extLst>
                <a:ext uri="{FF2B5EF4-FFF2-40B4-BE49-F238E27FC236}">
                  <a16:creationId xmlns:a16="http://schemas.microsoft.com/office/drawing/2014/main" id="{2ED706CF-70BB-6FD2-8E8B-8A593C5F959E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85" name="TextBox 484">
            <a:extLst>
              <a:ext uri="{FF2B5EF4-FFF2-40B4-BE49-F238E27FC236}">
                <a16:creationId xmlns:a16="http://schemas.microsoft.com/office/drawing/2014/main" id="{59EE8ED9-7E69-BDF9-FA30-98FA74D54FFF}"/>
              </a:ext>
            </a:extLst>
          </p:cNvPr>
          <p:cNvSpPr txBox="1"/>
          <p:nvPr/>
        </p:nvSpPr>
        <p:spPr>
          <a:xfrm>
            <a:off x="5549821" y="5694474"/>
            <a:ext cx="1575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Nazi control and dictatorship </a:t>
            </a:r>
          </a:p>
        </p:txBody>
      </p:sp>
      <p:grpSp>
        <p:nvGrpSpPr>
          <p:cNvPr id="486" name="Group 485">
            <a:extLst>
              <a:ext uri="{FF2B5EF4-FFF2-40B4-BE49-F238E27FC236}">
                <a16:creationId xmlns:a16="http://schemas.microsoft.com/office/drawing/2014/main" id="{41E9F06D-9EFF-C7E4-E197-9A242D5185D9}"/>
              </a:ext>
            </a:extLst>
          </p:cNvPr>
          <p:cNvGrpSpPr/>
          <p:nvPr/>
        </p:nvGrpSpPr>
        <p:grpSpPr>
          <a:xfrm rot="7455938" flipH="1" flipV="1">
            <a:off x="3931046" y="8513169"/>
            <a:ext cx="114673" cy="584340"/>
            <a:chOff x="6401369" y="13111867"/>
            <a:chExt cx="86863" cy="626940"/>
          </a:xfrm>
        </p:grpSpPr>
        <p:sp>
          <p:nvSpPr>
            <p:cNvPr id="487" name="Oval 486">
              <a:extLst>
                <a:ext uri="{FF2B5EF4-FFF2-40B4-BE49-F238E27FC236}">
                  <a16:creationId xmlns:a16="http://schemas.microsoft.com/office/drawing/2014/main" id="{36FC6DD9-27F5-A984-9A25-9BA6C55C33F8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8" name="Flowchart: Process 487">
              <a:extLst>
                <a:ext uri="{FF2B5EF4-FFF2-40B4-BE49-F238E27FC236}">
                  <a16:creationId xmlns:a16="http://schemas.microsoft.com/office/drawing/2014/main" id="{A66BE62A-EB4F-0086-6378-450BBEDFCC4E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89" name="TextBox 488">
            <a:extLst>
              <a:ext uri="{FF2B5EF4-FFF2-40B4-BE49-F238E27FC236}">
                <a16:creationId xmlns:a16="http://schemas.microsoft.com/office/drawing/2014/main" id="{EB64E553-FC43-5615-B9F1-34B46C675448}"/>
              </a:ext>
            </a:extLst>
          </p:cNvPr>
          <p:cNvSpPr txBox="1"/>
          <p:nvPr/>
        </p:nvSpPr>
        <p:spPr>
          <a:xfrm>
            <a:off x="2701875" y="8077874"/>
            <a:ext cx="12485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Medieval medicine</a:t>
            </a:r>
          </a:p>
        </p:txBody>
      </p:sp>
      <p:grpSp>
        <p:nvGrpSpPr>
          <p:cNvPr id="490" name="Group 489">
            <a:extLst>
              <a:ext uri="{FF2B5EF4-FFF2-40B4-BE49-F238E27FC236}">
                <a16:creationId xmlns:a16="http://schemas.microsoft.com/office/drawing/2014/main" id="{3EDC23BE-E53E-0693-ACEA-1172E731576C}"/>
              </a:ext>
            </a:extLst>
          </p:cNvPr>
          <p:cNvGrpSpPr/>
          <p:nvPr/>
        </p:nvGrpSpPr>
        <p:grpSpPr>
          <a:xfrm rot="9067334" flipH="1" flipV="1">
            <a:off x="4364659" y="8358201"/>
            <a:ext cx="114673" cy="584340"/>
            <a:chOff x="6401369" y="13111867"/>
            <a:chExt cx="86863" cy="626940"/>
          </a:xfrm>
        </p:grpSpPr>
        <p:sp>
          <p:nvSpPr>
            <p:cNvPr id="491" name="Oval 490">
              <a:extLst>
                <a:ext uri="{FF2B5EF4-FFF2-40B4-BE49-F238E27FC236}">
                  <a16:creationId xmlns:a16="http://schemas.microsoft.com/office/drawing/2014/main" id="{A25F25BA-79CA-5F98-8A84-AB0424D378F3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2" name="Flowchart: Process 491">
              <a:extLst>
                <a:ext uri="{FF2B5EF4-FFF2-40B4-BE49-F238E27FC236}">
                  <a16:creationId xmlns:a16="http://schemas.microsoft.com/office/drawing/2014/main" id="{DA469B8F-9BC4-5083-06AF-71E3F84F79B0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93" name="Group 492">
            <a:extLst>
              <a:ext uri="{FF2B5EF4-FFF2-40B4-BE49-F238E27FC236}">
                <a16:creationId xmlns:a16="http://schemas.microsoft.com/office/drawing/2014/main" id="{95165FCE-05C8-6D4A-D787-5FA074FD8E66}"/>
              </a:ext>
            </a:extLst>
          </p:cNvPr>
          <p:cNvGrpSpPr/>
          <p:nvPr/>
        </p:nvGrpSpPr>
        <p:grpSpPr>
          <a:xfrm rot="12106676" flipH="1" flipV="1">
            <a:off x="6483103" y="8394220"/>
            <a:ext cx="114673" cy="584340"/>
            <a:chOff x="6401369" y="13111867"/>
            <a:chExt cx="86863" cy="626940"/>
          </a:xfrm>
        </p:grpSpPr>
        <p:sp>
          <p:nvSpPr>
            <p:cNvPr id="494" name="Oval 493">
              <a:extLst>
                <a:ext uri="{FF2B5EF4-FFF2-40B4-BE49-F238E27FC236}">
                  <a16:creationId xmlns:a16="http://schemas.microsoft.com/office/drawing/2014/main" id="{D1B02A29-A874-AE82-2343-4CC92E6078D0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5" name="Flowchart: Process 494">
              <a:extLst>
                <a:ext uri="{FF2B5EF4-FFF2-40B4-BE49-F238E27FC236}">
                  <a16:creationId xmlns:a16="http://schemas.microsoft.com/office/drawing/2014/main" id="{9A49AF96-4FF0-C370-9B9F-41A70BE810AF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96" name="Group 495">
            <a:extLst>
              <a:ext uri="{FF2B5EF4-FFF2-40B4-BE49-F238E27FC236}">
                <a16:creationId xmlns:a16="http://schemas.microsoft.com/office/drawing/2014/main" id="{E0ACBC23-D1ED-B2EF-2F5A-2C2C17C65821}"/>
              </a:ext>
            </a:extLst>
          </p:cNvPr>
          <p:cNvGrpSpPr/>
          <p:nvPr/>
        </p:nvGrpSpPr>
        <p:grpSpPr>
          <a:xfrm rot="10800000" flipH="1" flipV="1">
            <a:off x="5084708" y="8301477"/>
            <a:ext cx="114673" cy="584340"/>
            <a:chOff x="6401369" y="13111867"/>
            <a:chExt cx="86863" cy="626940"/>
          </a:xfrm>
        </p:grpSpPr>
        <p:sp>
          <p:nvSpPr>
            <p:cNvPr id="497" name="Oval 496">
              <a:extLst>
                <a:ext uri="{FF2B5EF4-FFF2-40B4-BE49-F238E27FC236}">
                  <a16:creationId xmlns:a16="http://schemas.microsoft.com/office/drawing/2014/main" id="{6B820FCD-A231-46AD-0886-BD747C0EF194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8" name="Flowchart: Process 497">
              <a:extLst>
                <a:ext uri="{FF2B5EF4-FFF2-40B4-BE49-F238E27FC236}">
                  <a16:creationId xmlns:a16="http://schemas.microsoft.com/office/drawing/2014/main" id="{2218B38E-8ECB-D1C9-BC7D-08C5E44800A1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99" name="Group 498">
            <a:extLst>
              <a:ext uri="{FF2B5EF4-FFF2-40B4-BE49-F238E27FC236}">
                <a16:creationId xmlns:a16="http://schemas.microsoft.com/office/drawing/2014/main" id="{A48B9F4E-6BB8-67CE-098C-C7BE8039E816}"/>
              </a:ext>
            </a:extLst>
          </p:cNvPr>
          <p:cNvGrpSpPr/>
          <p:nvPr/>
        </p:nvGrpSpPr>
        <p:grpSpPr>
          <a:xfrm rot="10800000" flipH="1" flipV="1">
            <a:off x="5709830" y="8326373"/>
            <a:ext cx="114673" cy="584340"/>
            <a:chOff x="6401369" y="13111867"/>
            <a:chExt cx="86863" cy="626940"/>
          </a:xfrm>
        </p:grpSpPr>
        <p:sp>
          <p:nvSpPr>
            <p:cNvPr id="500" name="Oval 499">
              <a:extLst>
                <a:ext uri="{FF2B5EF4-FFF2-40B4-BE49-F238E27FC236}">
                  <a16:creationId xmlns:a16="http://schemas.microsoft.com/office/drawing/2014/main" id="{AB2F6139-B470-1426-D768-4455AFBB2872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3" name="Flowchart: Process 502">
              <a:extLst>
                <a:ext uri="{FF2B5EF4-FFF2-40B4-BE49-F238E27FC236}">
                  <a16:creationId xmlns:a16="http://schemas.microsoft.com/office/drawing/2014/main" id="{F1936DB6-6805-791D-AC35-89CCE1C380A0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04" name="TextBox 503">
            <a:extLst>
              <a:ext uri="{FF2B5EF4-FFF2-40B4-BE49-F238E27FC236}">
                <a16:creationId xmlns:a16="http://schemas.microsoft.com/office/drawing/2014/main" id="{25D403B3-3A4C-90E7-0008-343849282090}"/>
              </a:ext>
            </a:extLst>
          </p:cNvPr>
          <p:cNvSpPr txBox="1"/>
          <p:nvPr/>
        </p:nvSpPr>
        <p:spPr>
          <a:xfrm>
            <a:off x="3193192" y="7779218"/>
            <a:ext cx="191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Renaissance medicine</a:t>
            </a: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A790CF12-4224-FEF1-9AA2-C638BFFE2F02}"/>
              </a:ext>
            </a:extLst>
          </p:cNvPr>
          <p:cNvSpPr txBox="1"/>
          <p:nvPr/>
        </p:nvSpPr>
        <p:spPr>
          <a:xfrm>
            <a:off x="4567837" y="7781814"/>
            <a:ext cx="115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Industrial  medicine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4116C9FC-E408-AB0D-C51F-150B9BC5995E}"/>
              </a:ext>
            </a:extLst>
          </p:cNvPr>
          <p:cNvSpPr txBox="1"/>
          <p:nvPr/>
        </p:nvSpPr>
        <p:spPr>
          <a:xfrm>
            <a:off x="5489730" y="7790364"/>
            <a:ext cx="115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Modern  medicine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8A8DB751-141D-BA46-3003-EC9A6595203F}"/>
              </a:ext>
            </a:extLst>
          </p:cNvPr>
          <p:cNvSpPr txBox="1"/>
          <p:nvPr/>
        </p:nvSpPr>
        <p:spPr>
          <a:xfrm>
            <a:off x="6506541" y="7888256"/>
            <a:ext cx="1302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Western Front  medicine</a:t>
            </a:r>
          </a:p>
        </p:txBody>
      </p:sp>
      <p:grpSp>
        <p:nvGrpSpPr>
          <p:cNvPr id="508" name="Group 507">
            <a:extLst>
              <a:ext uri="{FF2B5EF4-FFF2-40B4-BE49-F238E27FC236}">
                <a16:creationId xmlns:a16="http://schemas.microsoft.com/office/drawing/2014/main" id="{8EC96B0D-0425-EEE7-9B80-B459A6A434E2}"/>
              </a:ext>
            </a:extLst>
          </p:cNvPr>
          <p:cNvGrpSpPr/>
          <p:nvPr/>
        </p:nvGrpSpPr>
        <p:grpSpPr>
          <a:xfrm rot="21183633" flipH="1" flipV="1">
            <a:off x="8837112" y="9158877"/>
            <a:ext cx="114673" cy="584340"/>
            <a:chOff x="6401369" y="13111867"/>
            <a:chExt cx="86863" cy="626940"/>
          </a:xfrm>
        </p:grpSpPr>
        <p:sp>
          <p:nvSpPr>
            <p:cNvPr id="509" name="Oval 508">
              <a:extLst>
                <a:ext uri="{FF2B5EF4-FFF2-40B4-BE49-F238E27FC236}">
                  <a16:creationId xmlns:a16="http://schemas.microsoft.com/office/drawing/2014/main" id="{67C02250-42C0-F70A-F563-B1334562BD30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0" name="Flowchart: Process 509">
              <a:extLst>
                <a:ext uri="{FF2B5EF4-FFF2-40B4-BE49-F238E27FC236}">
                  <a16:creationId xmlns:a16="http://schemas.microsoft.com/office/drawing/2014/main" id="{89B97596-1822-A71B-7D3D-095F743F11F0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1" name="Group 510">
            <a:extLst>
              <a:ext uri="{FF2B5EF4-FFF2-40B4-BE49-F238E27FC236}">
                <a16:creationId xmlns:a16="http://schemas.microsoft.com/office/drawing/2014/main" id="{E9FC9D81-72BA-A867-E576-8491A9F8152E}"/>
              </a:ext>
            </a:extLst>
          </p:cNvPr>
          <p:cNvGrpSpPr/>
          <p:nvPr/>
        </p:nvGrpSpPr>
        <p:grpSpPr>
          <a:xfrm rot="12544317" flipH="1" flipV="1">
            <a:off x="8790122" y="6706605"/>
            <a:ext cx="114673" cy="584340"/>
            <a:chOff x="6401369" y="13111867"/>
            <a:chExt cx="86863" cy="62694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29B3DDDE-53D2-1911-212D-02F8DF219793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Flowchart: Process 65">
              <a:extLst>
                <a:ext uri="{FF2B5EF4-FFF2-40B4-BE49-F238E27FC236}">
                  <a16:creationId xmlns:a16="http://schemas.microsoft.com/office/drawing/2014/main" id="{0D240F3C-FE23-69D8-6847-490C0D2CB6B4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A93FEED1-CFC6-C1E2-D704-66EDD74BA10C}"/>
              </a:ext>
            </a:extLst>
          </p:cNvPr>
          <p:cNvSpPr txBox="1"/>
          <p:nvPr/>
        </p:nvSpPr>
        <p:spPr>
          <a:xfrm>
            <a:off x="8068787" y="9797386"/>
            <a:ext cx="13022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The Weimar Republic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D0AE967-E286-C1D8-BA60-0745CE471DC1}"/>
              </a:ext>
            </a:extLst>
          </p:cNvPr>
          <p:cNvSpPr txBox="1"/>
          <p:nvPr/>
        </p:nvSpPr>
        <p:spPr>
          <a:xfrm>
            <a:off x="8354458" y="6037691"/>
            <a:ext cx="13022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Hitler’s rise to power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80589D5-F1E4-ACD5-351E-D9D9582B5EE9}"/>
              </a:ext>
            </a:extLst>
          </p:cNvPr>
          <p:cNvGrpSpPr/>
          <p:nvPr/>
        </p:nvGrpSpPr>
        <p:grpSpPr>
          <a:xfrm rot="10800000" flipH="1" flipV="1">
            <a:off x="3305762" y="6177213"/>
            <a:ext cx="114673" cy="584340"/>
            <a:chOff x="6401369" y="13111867"/>
            <a:chExt cx="86863" cy="62694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15AD813-8CAE-865A-11CE-2052379F8C7A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Flowchart: Process 71">
              <a:extLst>
                <a:ext uri="{FF2B5EF4-FFF2-40B4-BE49-F238E27FC236}">
                  <a16:creationId xmlns:a16="http://schemas.microsoft.com/office/drawing/2014/main" id="{C7C26F42-7376-3808-9EA9-DBE039C6A047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51AE5C2C-0EF3-19D3-797A-D3407F4C927C}"/>
              </a:ext>
            </a:extLst>
          </p:cNvPr>
          <p:cNvSpPr txBox="1"/>
          <p:nvPr/>
        </p:nvSpPr>
        <p:spPr>
          <a:xfrm>
            <a:off x="2377195" y="5518486"/>
            <a:ext cx="2195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en-GB" sz="1200" b="1" dirty="0"/>
              <a:t>Origins of the Cold War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 b="1" dirty="0"/>
              <a:t>Cold War crises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 b="1" dirty="0"/>
              <a:t>The end of the Cold War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78638A24-7BDE-B45C-F97E-585909C7040B}"/>
              </a:ext>
            </a:extLst>
          </p:cNvPr>
          <p:cNvGrpSpPr/>
          <p:nvPr/>
        </p:nvGrpSpPr>
        <p:grpSpPr>
          <a:xfrm rot="2691461" flipH="1" flipV="1">
            <a:off x="1571012" y="7408373"/>
            <a:ext cx="114673" cy="584340"/>
            <a:chOff x="6401369" y="13111867"/>
            <a:chExt cx="86863" cy="626940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23E2617-7888-B9A6-8DF5-AD619B0E061A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Flowchart: Process 75">
              <a:extLst>
                <a:ext uri="{FF2B5EF4-FFF2-40B4-BE49-F238E27FC236}">
                  <a16:creationId xmlns:a16="http://schemas.microsoft.com/office/drawing/2014/main" id="{9B71E00B-1970-4944-0764-EF4C102C96ED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9A62ADA1-F018-2880-9395-0BF08A8E5806}"/>
              </a:ext>
            </a:extLst>
          </p:cNvPr>
          <p:cNvSpPr txBox="1"/>
          <p:nvPr/>
        </p:nvSpPr>
        <p:spPr>
          <a:xfrm>
            <a:off x="23828" y="7862429"/>
            <a:ext cx="2672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en-GB" sz="1200" b="1" dirty="0"/>
              <a:t>Queen, government and religion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 b="1" dirty="0"/>
              <a:t>Challenges to Elizabeth at home and abroad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 b="1" dirty="0"/>
              <a:t>Elizabethan society in the Age of Exploration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9C1A6380-F02C-8214-7F99-C9597E6CBF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9730" y="125562"/>
            <a:ext cx="2184204" cy="1697846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C9B0D4D5-7159-8442-2A62-242AC800E5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1687" y="205019"/>
            <a:ext cx="2899996" cy="1588494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763407A7-C8C0-9557-35CA-49C7ABC89E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681" y="139581"/>
            <a:ext cx="2339768" cy="1923849"/>
          </a:xfrm>
          <a:prstGeom prst="rect">
            <a:avLst/>
          </a:prstGeom>
        </p:spPr>
      </p:pic>
      <p:grpSp>
        <p:nvGrpSpPr>
          <p:cNvPr id="85" name="Group 84">
            <a:extLst>
              <a:ext uri="{FF2B5EF4-FFF2-40B4-BE49-F238E27FC236}">
                <a16:creationId xmlns:a16="http://schemas.microsoft.com/office/drawing/2014/main" id="{8DBEBB9A-F544-41F7-31B7-7364ACA323D8}"/>
              </a:ext>
            </a:extLst>
          </p:cNvPr>
          <p:cNvGrpSpPr/>
          <p:nvPr/>
        </p:nvGrpSpPr>
        <p:grpSpPr>
          <a:xfrm rot="10108891" flipH="1" flipV="1">
            <a:off x="4937923" y="10553801"/>
            <a:ext cx="110386" cy="481369"/>
            <a:chOff x="6401369" y="13111867"/>
            <a:chExt cx="86863" cy="626940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6842908-2E35-AB03-9AFD-314151C573A4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Flowchart: Process 86">
              <a:extLst>
                <a:ext uri="{FF2B5EF4-FFF2-40B4-BE49-F238E27FC236}">
                  <a16:creationId xmlns:a16="http://schemas.microsoft.com/office/drawing/2014/main" id="{70F07B6F-4649-E64A-82FE-E0816606A2CC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CFCA393C-9F06-5EA0-DEAE-85BF435A7893}"/>
              </a:ext>
            </a:extLst>
          </p:cNvPr>
          <p:cNvGrpSpPr/>
          <p:nvPr/>
        </p:nvGrpSpPr>
        <p:grpSpPr>
          <a:xfrm rot="18864166" flipH="1" flipV="1">
            <a:off x="7711095" y="13920780"/>
            <a:ext cx="114673" cy="584340"/>
            <a:chOff x="6401369" y="13111867"/>
            <a:chExt cx="86863" cy="626940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2DC90EA-3366-A007-E87B-F3B389417E33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Flowchart: Process 90">
              <a:extLst>
                <a:ext uri="{FF2B5EF4-FFF2-40B4-BE49-F238E27FC236}">
                  <a16:creationId xmlns:a16="http://schemas.microsoft.com/office/drawing/2014/main" id="{DB49CB78-8AB4-79B0-79E9-E34D85CB59BC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F2C45E3E-2D35-CE42-F64E-9279F042356B}"/>
              </a:ext>
            </a:extLst>
          </p:cNvPr>
          <p:cNvSpPr txBox="1"/>
          <p:nvPr/>
        </p:nvSpPr>
        <p:spPr>
          <a:xfrm>
            <a:off x="6126439" y="12368606"/>
            <a:ext cx="1879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Local history unit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5F94C6F-E0E3-5725-9BEE-7E092B4AD2F4}"/>
              </a:ext>
            </a:extLst>
          </p:cNvPr>
          <p:cNvGrpSpPr/>
          <p:nvPr/>
        </p:nvGrpSpPr>
        <p:grpSpPr>
          <a:xfrm rot="3101481" flipH="1" flipV="1">
            <a:off x="1542744" y="11390850"/>
            <a:ext cx="110386" cy="481369"/>
            <a:chOff x="6401369" y="13111867"/>
            <a:chExt cx="86863" cy="626940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53E39758-0675-D2E1-40DD-BC0EE7B217FE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Flowchart: Process 94">
              <a:extLst>
                <a:ext uri="{FF2B5EF4-FFF2-40B4-BE49-F238E27FC236}">
                  <a16:creationId xmlns:a16="http://schemas.microsoft.com/office/drawing/2014/main" id="{DD28B7BC-4223-7055-51A3-02DA4B8152A1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89474B26-E934-A4A6-C4CB-C54E1A64133B}"/>
              </a:ext>
            </a:extLst>
          </p:cNvPr>
          <p:cNvSpPr txBox="1"/>
          <p:nvPr/>
        </p:nvSpPr>
        <p:spPr>
          <a:xfrm>
            <a:off x="2988925" y="4453944"/>
            <a:ext cx="1319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Breadth Study: 1H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FDE2758-3866-8B35-D0A7-915712152D1C}"/>
              </a:ext>
            </a:extLst>
          </p:cNvPr>
          <p:cNvSpPr txBox="1"/>
          <p:nvPr/>
        </p:nvSpPr>
        <p:spPr>
          <a:xfrm>
            <a:off x="4401974" y="4478453"/>
            <a:ext cx="12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Depth Study: 2S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6B09343-AE3D-DAA2-D8BB-75F9D1F1BB7D}"/>
              </a:ext>
            </a:extLst>
          </p:cNvPr>
          <p:cNvSpPr txBox="1"/>
          <p:nvPr/>
        </p:nvSpPr>
        <p:spPr>
          <a:xfrm>
            <a:off x="5396951" y="4569611"/>
            <a:ext cx="2084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NEA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58E77B4-4C2B-8900-3E4F-C0C405360B1C}"/>
              </a:ext>
            </a:extLst>
          </p:cNvPr>
          <p:cNvSpPr txBox="1"/>
          <p:nvPr/>
        </p:nvSpPr>
        <p:spPr>
          <a:xfrm>
            <a:off x="6873182" y="2338828"/>
            <a:ext cx="1395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Breadth Study: 1H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56D581D-D636-1E32-5F4A-63FA5AA60C4B}"/>
              </a:ext>
            </a:extLst>
          </p:cNvPr>
          <p:cNvSpPr txBox="1"/>
          <p:nvPr/>
        </p:nvSpPr>
        <p:spPr>
          <a:xfrm>
            <a:off x="5430142" y="2287691"/>
            <a:ext cx="127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Depth Study: 2S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6E3FBEB-AEB2-5B8C-1F0C-751F661D939E}"/>
              </a:ext>
            </a:extLst>
          </p:cNvPr>
          <p:cNvSpPr txBox="1"/>
          <p:nvPr/>
        </p:nvSpPr>
        <p:spPr>
          <a:xfrm>
            <a:off x="7554752" y="3423701"/>
            <a:ext cx="2084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NEA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3765A1-E769-899A-5F46-66B752B92805}"/>
              </a:ext>
            </a:extLst>
          </p:cNvPr>
          <p:cNvSpPr txBox="1"/>
          <p:nvPr/>
        </p:nvSpPr>
        <p:spPr>
          <a:xfrm>
            <a:off x="1479043" y="13492996"/>
            <a:ext cx="1054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Early Stuart Britain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308EF7-EE6F-3B1D-61DA-33F5F9481ADF}"/>
              </a:ext>
            </a:extLst>
          </p:cNvPr>
          <p:cNvGrpSpPr/>
          <p:nvPr/>
        </p:nvGrpSpPr>
        <p:grpSpPr>
          <a:xfrm flipH="1" flipV="1">
            <a:off x="3423055" y="16297168"/>
            <a:ext cx="114673" cy="584340"/>
            <a:chOff x="6401369" y="13111867"/>
            <a:chExt cx="86863" cy="6269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8E536F3-F398-CEA3-2573-3D00E1989F1C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Flowchart: Process 28">
              <a:extLst>
                <a:ext uri="{FF2B5EF4-FFF2-40B4-BE49-F238E27FC236}">
                  <a16:creationId xmlns:a16="http://schemas.microsoft.com/office/drawing/2014/main" id="{9F44FC13-7E7C-D82F-DAE1-D37F6B5C1975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DF4AE9D-635B-F366-F454-70E3ECB99C6A}"/>
              </a:ext>
            </a:extLst>
          </p:cNvPr>
          <p:cNvSpPr txBox="1"/>
          <p:nvPr/>
        </p:nvSpPr>
        <p:spPr>
          <a:xfrm>
            <a:off x="2415986" y="16921407"/>
            <a:ext cx="15544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</a:t>
            </a:r>
          </a:p>
          <a:p>
            <a:pPr algn="ctr"/>
            <a:r>
              <a:rPr lang="en-GB" sz="1600" b="1" dirty="0"/>
              <a:t>Sources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5A10A27-02F4-EB45-479B-AC1A4FD6C66D}"/>
              </a:ext>
            </a:extLst>
          </p:cNvPr>
          <p:cNvSpPr txBox="1"/>
          <p:nvPr/>
        </p:nvSpPr>
        <p:spPr>
          <a:xfrm>
            <a:off x="6873182" y="14411589"/>
            <a:ext cx="1909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 </a:t>
            </a:r>
          </a:p>
          <a:p>
            <a:pPr algn="ctr"/>
            <a:r>
              <a:rPr lang="en-GB" sz="1600" b="1" dirty="0"/>
              <a:t>Sources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B339129-875A-5A84-2705-41378AF25C7E}"/>
              </a:ext>
            </a:extLst>
          </p:cNvPr>
          <p:cNvGrpSpPr/>
          <p:nvPr/>
        </p:nvGrpSpPr>
        <p:grpSpPr>
          <a:xfrm rot="9159559" flipH="1" flipV="1">
            <a:off x="7111882" y="12789613"/>
            <a:ext cx="114673" cy="584340"/>
            <a:chOff x="6401369" y="13111867"/>
            <a:chExt cx="86863" cy="62694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483872D-1ECB-D3E3-C60E-FD437277C89F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Flowchart: Process 35">
              <a:extLst>
                <a:ext uri="{FF2B5EF4-FFF2-40B4-BE49-F238E27FC236}">
                  <a16:creationId xmlns:a16="http://schemas.microsoft.com/office/drawing/2014/main" id="{1166088C-8225-42D9-CAE9-3E6B8B431252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5C8A540-C612-BF52-A22D-EC24E7FCA915}"/>
              </a:ext>
            </a:extLst>
          </p:cNvPr>
          <p:cNvGrpSpPr/>
          <p:nvPr/>
        </p:nvGrpSpPr>
        <p:grpSpPr>
          <a:xfrm rot="13179539" flipH="1" flipV="1">
            <a:off x="7143042" y="10601535"/>
            <a:ext cx="114673" cy="584340"/>
            <a:chOff x="6401369" y="13111867"/>
            <a:chExt cx="86863" cy="626940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C02E4CA-6279-3D9E-2EDF-FEC24E34A02B}"/>
                </a:ext>
              </a:extLst>
            </p:cNvPr>
            <p:cNvSpPr/>
            <p:nvPr/>
          </p:nvSpPr>
          <p:spPr>
            <a:xfrm>
              <a:off x="6401369" y="13635852"/>
              <a:ext cx="86863" cy="10295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Flowchart: Process 39">
              <a:extLst>
                <a:ext uri="{FF2B5EF4-FFF2-40B4-BE49-F238E27FC236}">
                  <a16:creationId xmlns:a16="http://schemas.microsoft.com/office/drawing/2014/main" id="{F516435F-8FF0-AF2C-C69C-7A1CE9CA60B1}"/>
                </a:ext>
              </a:extLst>
            </p:cNvPr>
            <p:cNvSpPr/>
            <p:nvPr/>
          </p:nvSpPr>
          <p:spPr>
            <a:xfrm flipH="1">
              <a:off x="6416311" y="13111867"/>
              <a:ext cx="45719" cy="582751"/>
            </a:xfrm>
            <a:prstGeom prst="flowChartProcess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942C7356-6C96-FFFC-BC29-708488437C16}"/>
              </a:ext>
            </a:extLst>
          </p:cNvPr>
          <p:cNvSpPr txBox="1"/>
          <p:nvPr/>
        </p:nvSpPr>
        <p:spPr>
          <a:xfrm>
            <a:off x="6412395" y="9962909"/>
            <a:ext cx="1909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 </a:t>
            </a:r>
          </a:p>
          <a:p>
            <a:pPr algn="ctr"/>
            <a:r>
              <a:rPr lang="en-GB" sz="1600" b="1" dirty="0"/>
              <a:t>Sources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7BA3353-3DCE-1446-7C3D-F06C20FB1F5F}"/>
              </a:ext>
            </a:extLst>
          </p:cNvPr>
          <p:cNvSpPr txBox="1"/>
          <p:nvPr/>
        </p:nvSpPr>
        <p:spPr>
          <a:xfrm>
            <a:off x="3878844" y="9957489"/>
            <a:ext cx="1909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 </a:t>
            </a:r>
          </a:p>
          <a:p>
            <a:pPr algn="ctr"/>
            <a:r>
              <a:rPr lang="en-GB" sz="1600" b="1" dirty="0"/>
              <a:t>Essay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9B6757A-B017-D24D-D10C-074CF8E5EF0E}"/>
              </a:ext>
            </a:extLst>
          </p:cNvPr>
          <p:cNvSpPr txBox="1"/>
          <p:nvPr/>
        </p:nvSpPr>
        <p:spPr>
          <a:xfrm>
            <a:off x="5321" y="11930407"/>
            <a:ext cx="2349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Assessment: </a:t>
            </a:r>
          </a:p>
          <a:p>
            <a:pPr algn="ctr"/>
            <a:r>
              <a:rPr lang="en-GB" sz="1600" b="1" dirty="0"/>
              <a:t>Interpretations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62B765-802B-A7C5-D641-226633B28D09}"/>
              </a:ext>
            </a:extLst>
          </p:cNvPr>
          <p:cNvSpPr txBox="1"/>
          <p:nvPr/>
        </p:nvSpPr>
        <p:spPr>
          <a:xfrm>
            <a:off x="4486949" y="2400753"/>
            <a:ext cx="1070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Revision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f0f075-543d-4261-86e6-1005fb6a859e">
      <Terms xmlns="http://schemas.microsoft.com/office/infopath/2007/PartnerControls"/>
    </lcf76f155ced4ddcb4097134ff3c332f>
    <TaxCatchAll xmlns="a25175e3-3434-4496-bcc1-adcbf738dce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A3FEC26CDDEB438AA827F400AC2635" ma:contentTypeVersion="16" ma:contentTypeDescription="Create a new document." ma:contentTypeScope="" ma:versionID="6e31442496cf218d93cabaf866ee7c4b">
  <xsd:schema xmlns:xsd="http://www.w3.org/2001/XMLSchema" xmlns:xs="http://www.w3.org/2001/XMLSchema" xmlns:p="http://schemas.microsoft.com/office/2006/metadata/properties" xmlns:ns2="aaf0f075-543d-4261-86e6-1005fb6a859e" xmlns:ns3="a25175e3-3434-4496-bcc1-adcbf738dced" targetNamespace="http://schemas.microsoft.com/office/2006/metadata/properties" ma:root="true" ma:fieldsID="d584186c13840a9da79c0080955c4f3f" ns2:_="" ns3:_="">
    <xsd:import namespace="aaf0f075-543d-4261-86e6-1005fb6a859e"/>
    <xsd:import namespace="a25175e3-3434-4496-bcc1-adcbf738dc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f0f075-543d-4261-86e6-1005fb6a8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a5c7931-11f6-4db3-90e2-ae4830595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5175e3-3434-4496-bcc1-adcbf738dce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a50b582-225c-49ef-bf43-dc807d8891a0}" ma:internalName="TaxCatchAll" ma:showField="CatchAllData" ma:web="a25175e3-3434-4496-bcc1-adcbf738dc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381E52-73B5-4EF7-B982-38D2908756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FEA2F-D368-456C-BF30-0243272A9EC3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aaf0f075-543d-4261-86e6-1005fb6a859e"/>
    <ds:schemaRef ds:uri="a25175e3-3434-4496-bcc1-adcbf738dce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C08EBF7-6E20-4D8B-A754-07A17404D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f0f075-543d-4261-86e6-1005fb6a859e"/>
    <ds:schemaRef ds:uri="a25175e3-3434-4496-bcc1-adcbf738dc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9040</TotalTime>
  <Words>236</Words>
  <Application>Microsoft Office PowerPoint</Application>
  <PresentationFormat>Custom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Rob Hall</cp:lastModifiedBy>
  <cp:revision>401</cp:revision>
  <cp:lastPrinted>2023-03-23T16:57:52Z</cp:lastPrinted>
  <dcterms:created xsi:type="dcterms:W3CDTF">2018-02-08T08:28:53Z</dcterms:created>
  <dcterms:modified xsi:type="dcterms:W3CDTF">2024-09-05T17:50:26Z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0x010100D8A3FEC26CDDEB438AA827F400AC2635</vt:lpwstr>
  </property>
</Properties>
</file>